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Saira Extra Condensed"/>
      <p:bold r:id="rId28"/>
    </p:embeddedFont>
    <p:embeddedFont>
      <p:font typeface="Quattrocento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3" roundtripDataSignature="AMtx7mix3uAWcZ/2Pqw7lPx6vwwOmoWc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SairaExtraCondensed-bold.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italic.fntdata"/><Relationship Id="rId30" Type="http://schemas.openxmlformats.org/officeDocument/2006/relationships/font" Target="fonts/QuattrocentoSans-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Quattrocento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p:nvPr>
            <p:ph idx="2" type="pic"/>
          </p:nvPr>
        </p:nvSpPr>
        <p:spPr>
          <a:xfrm>
            <a:off x="1792288" y="612775"/>
            <a:ext cx="5486400" cy="4114800"/>
          </a:xfrm>
          <a:prstGeom prst="rect">
            <a:avLst/>
          </a:prstGeom>
          <a:noFill/>
          <a:ln>
            <a:noFill/>
          </a:ln>
        </p:spPr>
      </p:sp>
      <p:sp>
        <p:nvSpPr>
          <p:cNvPr id="68" name="Google Shape;68;p3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19.png"/><Relationship Id="rId5"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34.pn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jpg"/><Relationship Id="rId4" Type="http://schemas.openxmlformats.org/officeDocument/2006/relationships/image" Target="../media/image30.png"/><Relationship Id="rId9" Type="http://schemas.openxmlformats.org/officeDocument/2006/relationships/image" Target="../media/image31.jpg"/><Relationship Id="rId5" Type="http://schemas.openxmlformats.org/officeDocument/2006/relationships/image" Target="../media/image25.jpg"/><Relationship Id="rId6" Type="http://schemas.openxmlformats.org/officeDocument/2006/relationships/image" Target="../media/image39.jpg"/><Relationship Id="rId7" Type="http://schemas.openxmlformats.org/officeDocument/2006/relationships/image" Target="../media/image29.jpg"/><Relationship Id="rId8"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jpg"/><Relationship Id="rId4" Type="http://schemas.openxmlformats.org/officeDocument/2006/relationships/image" Target="../media/image30.png"/><Relationship Id="rId9" Type="http://schemas.openxmlformats.org/officeDocument/2006/relationships/image" Target="../media/image31.jpg"/><Relationship Id="rId5" Type="http://schemas.openxmlformats.org/officeDocument/2006/relationships/image" Target="../media/image25.jpg"/><Relationship Id="rId6" Type="http://schemas.openxmlformats.org/officeDocument/2006/relationships/image" Target="../media/image39.jpg"/><Relationship Id="rId7" Type="http://schemas.openxmlformats.org/officeDocument/2006/relationships/image" Target="../media/image29.jpg"/><Relationship Id="rId8"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30.png"/><Relationship Id="rId9" Type="http://schemas.openxmlformats.org/officeDocument/2006/relationships/image" Target="../media/image31.jpg"/><Relationship Id="rId5" Type="http://schemas.openxmlformats.org/officeDocument/2006/relationships/image" Target="../media/image25.jpg"/><Relationship Id="rId6" Type="http://schemas.openxmlformats.org/officeDocument/2006/relationships/image" Target="../media/image39.jpg"/><Relationship Id="rId7" Type="http://schemas.openxmlformats.org/officeDocument/2006/relationships/image" Target="../media/image29.jpg"/><Relationship Id="rId8"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30.png"/><Relationship Id="rId9" Type="http://schemas.openxmlformats.org/officeDocument/2006/relationships/image" Target="../media/image31.jpg"/><Relationship Id="rId5" Type="http://schemas.openxmlformats.org/officeDocument/2006/relationships/image" Target="../media/image25.jpg"/><Relationship Id="rId6" Type="http://schemas.openxmlformats.org/officeDocument/2006/relationships/image" Target="../media/image39.jpg"/><Relationship Id="rId7" Type="http://schemas.openxmlformats.org/officeDocument/2006/relationships/image" Target="../media/image29.jpg"/><Relationship Id="rId8"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30.png"/><Relationship Id="rId9" Type="http://schemas.openxmlformats.org/officeDocument/2006/relationships/image" Target="../media/image31.jpg"/><Relationship Id="rId5" Type="http://schemas.openxmlformats.org/officeDocument/2006/relationships/image" Target="../media/image25.jpg"/><Relationship Id="rId6" Type="http://schemas.openxmlformats.org/officeDocument/2006/relationships/image" Target="../media/image39.jpg"/><Relationship Id="rId7" Type="http://schemas.openxmlformats.org/officeDocument/2006/relationships/image" Target="../media/image29.jpg"/><Relationship Id="rId8"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image" Target="../media/image30.png"/><Relationship Id="rId9" Type="http://schemas.openxmlformats.org/officeDocument/2006/relationships/image" Target="../media/image31.jpg"/><Relationship Id="rId5" Type="http://schemas.openxmlformats.org/officeDocument/2006/relationships/image" Target="../media/image25.jpg"/><Relationship Id="rId6" Type="http://schemas.openxmlformats.org/officeDocument/2006/relationships/image" Target="../media/image39.jpg"/><Relationship Id="rId7" Type="http://schemas.openxmlformats.org/officeDocument/2006/relationships/image" Target="../media/image29.jpg"/><Relationship Id="rId8"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30.png"/><Relationship Id="rId9" Type="http://schemas.openxmlformats.org/officeDocument/2006/relationships/image" Target="../media/image31.jpg"/><Relationship Id="rId5" Type="http://schemas.openxmlformats.org/officeDocument/2006/relationships/image" Target="../media/image25.jpg"/><Relationship Id="rId6" Type="http://schemas.openxmlformats.org/officeDocument/2006/relationships/image" Target="../media/image39.jpg"/><Relationship Id="rId7" Type="http://schemas.openxmlformats.org/officeDocument/2006/relationships/image" Target="../media/image29.jpg"/><Relationship Id="rId8"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6.jp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0"/>
        </a:solidFill>
      </p:bgPr>
    </p:bg>
    <p:spTree>
      <p:nvGrpSpPr>
        <p:cNvPr id="87" name="Shape 87"/>
        <p:cNvGrpSpPr/>
        <p:nvPr/>
      </p:nvGrpSpPr>
      <p:grpSpPr>
        <a:xfrm>
          <a:off x="0" y="0"/>
          <a:ext cx="0" cy="0"/>
          <a:chOff x="0" y="0"/>
          <a:chExt cx="0" cy="0"/>
        </a:xfrm>
      </p:grpSpPr>
      <p:pic>
        <p:nvPicPr>
          <p:cNvPr descr="TẠI SAO NÊN ĐI DU LỊCH BẰNG MÁY BAY?｜Tin tức và sự kiện du lịch mới nhất  trong ngày" id="88" name="Google Shape;88;p1"/>
          <p:cNvPicPr preferRelativeResize="0"/>
          <p:nvPr/>
        </p:nvPicPr>
        <p:blipFill rotWithShape="1">
          <a:blip r:embed="rId3">
            <a:alphaModFix/>
          </a:blip>
          <a:srcRect b="7929" l="0" r="0" t="0"/>
          <a:stretch/>
        </p:blipFill>
        <p:spPr>
          <a:xfrm>
            <a:off x="-1133297" y="-495300"/>
            <a:ext cx="19421297" cy="10782300"/>
          </a:xfrm>
          <a:prstGeom prst="rect">
            <a:avLst/>
          </a:prstGeom>
          <a:noFill/>
          <a:ln>
            <a:noFill/>
          </a:ln>
        </p:spPr>
      </p:pic>
      <p:sp>
        <p:nvSpPr>
          <p:cNvPr id="89" name="Google Shape;89;p1"/>
          <p:cNvSpPr/>
          <p:nvPr/>
        </p:nvSpPr>
        <p:spPr>
          <a:xfrm rot="-102663">
            <a:off x="1037794" y="6209728"/>
            <a:ext cx="481852" cy="616322"/>
          </a:xfrm>
          <a:custGeom>
            <a:rect b="b" l="l" r="r" t="t"/>
            <a:pathLst>
              <a:path extrusionOk="0" h="616322" w="481852">
                <a:moveTo>
                  <a:pt x="0" y="0"/>
                </a:moveTo>
                <a:lnTo>
                  <a:pt x="481852" y="0"/>
                </a:lnTo>
                <a:lnTo>
                  <a:pt x="481852" y="616322"/>
                </a:lnTo>
                <a:lnTo>
                  <a:pt x="0" y="616322"/>
                </a:lnTo>
                <a:lnTo>
                  <a:pt x="0" y="0"/>
                </a:lnTo>
                <a:close/>
              </a:path>
            </a:pathLst>
          </a:custGeom>
          <a:blipFill rotWithShape="1">
            <a:blip r:embed="rId4">
              <a:alphaModFix/>
            </a:blip>
            <a:stretch>
              <a:fillRect b="0" l="0" r="0" t="0"/>
            </a:stretch>
          </a:blipFill>
          <a:ln>
            <a:noFill/>
          </a:ln>
        </p:spPr>
      </p:sp>
      <p:sp>
        <p:nvSpPr>
          <p:cNvPr id="90" name="Google Shape;90;p1"/>
          <p:cNvSpPr/>
          <p:nvPr/>
        </p:nvSpPr>
        <p:spPr>
          <a:xfrm rot="61389">
            <a:off x="17023761" y="1656832"/>
            <a:ext cx="358168" cy="458122"/>
          </a:xfrm>
          <a:custGeom>
            <a:rect b="b" l="l" r="r" t="t"/>
            <a:pathLst>
              <a:path extrusionOk="0" h="458122" w="358168">
                <a:moveTo>
                  <a:pt x="0" y="0"/>
                </a:moveTo>
                <a:lnTo>
                  <a:pt x="358168" y="0"/>
                </a:lnTo>
                <a:lnTo>
                  <a:pt x="358168" y="458122"/>
                </a:lnTo>
                <a:lnTo>
                  <a:pt x="0" y="458122"/>
                </a:lnTo>
                <a:lnTo>
                  <a:pt x="0" y="0"/>
                </a:lnTo>
                <a:close/>
              </a:path>
            </a:pathLst>
          </a:custGeom>
          <a:blipFill rotWithShape="1">
            <a:blip r:embed="rId4">
              <a:alphaModFix/>
            </a:blip>
            <a:stretch>
              <a:fillRect b="0" l="0" r="0" t="0"/>
            </a:stretch>
          </a:blipFill>
          <a:ln>
            <a:noFill/>
          </a:ln>
        </p:spPr>
      </p:sp>
      <p:sp>
        <p:nvSpPr>
          <p:cNvPr id="91" name="Google Shape;91;p1"/>
          <p:cNvSpPr/>
          <p:nvPr/>
        </p:nvSpPr>
        <p:spPr>
          <a:xfrm>
            <a:off x="1528740" y="1834362"/>
            <a:ext cx="13635060" cy="2834026"/>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vi-VN" sz="7200" u="none" cap="none" strike="noStrike">
                <a:solidFill>
                  <a:srgbClr val="43241E"/>
                </a:solidFill>
                <a:latin typeface="Saira Extra Condensed"/>
                <a:ea typeface="Saira Extra Condensed"/>
                <a:cs typeface="Saira Extra Condensed"/>
                <a:sym typeface="Saira Extra Condensed"/>
              </a:rPr>
              <a:t>Môn học</a:t>
            </a:r>
            <a:endParaRPr/>
          </a:p>
          <a:p>
            <a:pPr indent="0" lvl="0" marL="0" marR="0" rtl="0" algn="ctr">
              <a:spcBef>
                <a:spcPts val="0"/>
              </a:spcBef>
              <a:spcAft>
                <a:spcPts val="0"/>
              </a:spcAft>
              <a:buNone/>
            </a:pPr>
            <a:r>
              <a:rPr b="1" i="0" lang="vi-VN" sz="7200" u="none" cap="none" strike="noStrike">
                <a:solidFill>
                  <a:srgbClr val="43241E"/>
                </a:solidFill>
                <a:latin typeface="Saira Extra Condensed"/>
                <a:ea typeface="Saira Extra Condensed"/>
                <a:cs typeface="Saira Extra Condensed"/>
                <a:sym typeface="Saira Extra Condensed"/>
              </a:rPr>
              <a:t>THỰC HÀNH LẬP TRÌNH MẠNG</a:t>
            </a:r>
            <a:endParaRPr b="1" i="0" sz="7200" u="none" cap="none" strike="noStrike">
              <a:solidFill>
                <a:srgbClr val="43241E"/>
              </a:solidFill>
              <a:latin typeface="Saira Extra Condensed"/>
              <a:ea typeface="Saira Extra Condensed"/>
              <a:cs typeface="Saira Extra Condensed"/>
              <a:sym typeface="Saira Extra Condensed"/>
            </a:endParaRPr>
          </a:p>
        </p:txBody>
      </p:sp>
      <p:sp>
        <p:nvSpPr>
          <p:cNvPr id="92" name="Google Shape;92;p1"/>
          <p:cNvSpPr/>
          <p:nvPr/>
        </p:nvSpPr>
        <p:spPr>
          <a:xfrm>
            <a:off x="5264710" y="1184866"/>
            <a:ext cx="464838" cy="594560"/>
          </a:xfrm>
          <a:custGeom>
            <a:rect b="b" l="l" r="r" t="t"/>
            <a:pathLst>
              <a:path extrusionOk="0" h="594560" w="464838">
                <a:moveTo>
                  <a:pt x="0" y="0"/>
                </a:moveTo>
                <a:lnTo>
                  <a:pt x="464837" y="0"/>
                </a:lnTo>
                <a:lnTo>
                  <a:pt x="464837" y="594560"/>
                </a:lnTo>
                <a:lnTo>
                  <a:pt x="0" y="594560"/>
                </a:lnTo>
                <a:lnTo>
                  <a:pt x="0" y="0"/>
                </a:lnTo>
                <a:close/>
              </a:path>
            </a:pathLst>
          </a:custGeom>
          <a:blipFill rotWithShape="1">
            <a:blip r:embed="rId4">
              <a:alphaModFix/>
            </a:blip>
            <a:stretch>
              <a:fillRect b="0" l="0" r="0" t="0"/>
            </a:stretch>
          </a:blipFill>
          <a:ln>
            <a:noFill/>
          </a:ln>
        </p:spPr>
      </p:sp>
      <p:sp>
        <p:nvSpPr>
          <p:cNvPr id="93" name="Google Shape;93;p1"/>
          <p:cNvSpPr/>
          <p:nvPr/>
        </p:nvSpPr>
        <p:spPr>
          <a:xfrm>
            <a:off x="1028700" y="1244058"/>
            <a:ext cx="1929729" cy="1958212"/>
          </a:xfrm>
          <a:custGeom>
            <a:rect b="b" l="l" r="r" t="t"/>
            <a:pathLst>
              <a:path extrusionOk="0" h="1958212" w="1929729">
                <a:moveTo>
                  <a:pt x="0" y="0"/>
                </a:moveTo>
                <a:lnTo>
                  <a:pt x="1929729" y="0"/>
                </a:lnTo>
                <a:lnTo>
                  <a:pt x="1929729" y="1958212"/>
                </a:lnTo>
                <a:lnTo>
                  <a:pt x="0" y="1958212"/>
                </a:lnTo>
                <a:lnTo>
                  <a:pt x="0" y="0"/>
                </a:lnTo>
                <a:close/>
              </a:path>
            </a:pathLst>
          </a:custGeom>
          <a:blipFill rotWithShape="1">
            <a:blip r:embed="rId5">
              <a:alphaModFix/>
            </a:blip>
            <a:stretch>
              <a:fillRect b="0" l="0" r="0" t="0"/>
            </a:stretch>
          </a:blipFill>
          <a:ln>
            <a:noFill/>
          </a:ln>
        </p:spPr>
      </p:sp>
      <p:sp>
        <p:nvSpPr>
          <p:cNvPr id="94" name="Google Shape;94;p1"/>
          <p:cNvSpPr/>
          <p:nvPr/>
        </p:nvSpPr>
        <p:spPr>
          <a:xfrm rot="624960">
            <a:off x="14707909" y="1208644"/>
            <a:ext cx="1273704" cy="1914037"/>
          </a:xfrm>
          <a:custGeom>
            <a:rect b="b" l="l" r="r" t="t"/>
            <a:pathLst>
              <a:path extrusionOk="0" h="1914037" w="1273704">
                <a:moveTo>
                  <a:pt x="0" y="0"/>
                </a:moveTo>
                <a:lnTo>
                  <a:pt x="1273705" y="0"/>
                </a:lnTo>
                <a:lnTo>
                  <a:pt x="1273705" y="1914037"/>
                </a:lnTo>
                <a:lnTo>
                  <a:pt x="0" y="1914037"/>
                </a:lnTo>
                <a:lnTo>
                  <a:pt x="0" y="0"/>
                </a:lnTo>
                <a:close/>
              </a:path>
            </a:pathLst>
          </a:custGeom>
          <a:blipFill rotWithShape="1">
            <a:blip r:embed="rId6">
              <a:alphaModFix/>
            </a:blip>
            <a:stretch>
              <a:fillRect b="0" l="0" r="0" t="0"/>
            </a:stretch>
          </a:blipFill>
          <a:ln>
            <a:noFill/>
          </a:ln>
        </p:spPr>
      </p:sp>
      <p:sp>
        <p:nvSpPr>
          <p:cNvPr id="95" name="Google Shape;95;p1"/>
          <p:cNvSpPr/>
          <p:nvPr/>
        </p:nvSpPr>
        <p:spPr>
          <a:xfrm>
            <a:off x="1752601" y="5753100"/>
            <a:ext cx="8001000" cy="22860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vi-VN" sz="5400" u="none" cap="none" strike="noStrike">
                <a:solidFill>
                  <a:srgbClr val="43241E"/>
                </a:solidFill>
                <a:latin typeface="Saira Extra Condensed"/>
                <a:ea typeface="Saira Extra Condensed"/>
                <a:cs typeface="Saira Extra Condensed"/>
                <a:sym typeface="Saira Extra Condensed"/>
              </a:rPr>
              <a:t>Chủ đề:</a:t>
            </a:r>
            <a:endParaRPr/>
          </a:p>
          <a:p>
            <a:pPr indent="0" lvl="0" marL="0" marR="0" rtl="0" algn="ctr">
              <a:spcBef>
                <a:spcPts val="0"/>
              </a:spcBef>
              <a:spcAft>
                <a:spcPts val="0"/>
              </a:spcAft>
              <a:buNone/>
            </a:pPr>
            <a:r>
              <a:rPr b="1" i="0" lang="vi-VN" sz="5400" u="none" cap="none" strike="noStrike">
                <a:solidFill>
                  <a:srgbClr val="43241E"/>
                </a:solidFill>
                <a:latin typeface="Saira Extra Condensed"/>
                <a:ea typeface="Saira Extra Condensed"/>
                <a:cs typeface="Saira Extra Condensed"/>
                <a:sym typeface="Saira Extra Condensed"/>
              </a:rPr>
              <a:t>QUẢN LÝ TOUR DU LỊCH</a:t>
            </a:r>
            <a:endParaRPr b="1" i="0" sz="5400" u="none" cap="none" strike="noStrike">
              <a:solidFill>
                <a:srgbClr val="43241E"/>
              </a:solidFill>
              <a:latin typeface="Saira Extra Condensed"/>
              <a:ea typeface="Saira Extra Condensed"/>
              <a:cs typeface="Saira Extra Condensed"/>
              <a:sym typeface="Saira Extra Condensed"/>
            </a:endParaRPr>
          </a:p>
        </p:txBody>
      </p:sp>
      <p:sp>
        <p:nvSpPr>
          <p:cNvPr id="96" name="Google Shape;96;p1"/>
          <p:cNvSpPr/>
          <p:nvPr/>
        </p:nvSpPr>
        <p:spPr>
          <a:xfrm rot="-102663">
            <a:off x="1037794" y="6237022"/>
            <a:ext cx="481852" cy="616322"/>
          </a:xfrm>
          <a:custGeom>
            <a:rect b="b" l="l" r="r" t="t"/>
            <a:pathLst>
              <a:path extrusionOk="0" h="616322" w="481852">
                <a:moveTo>
                  <a:pt x="0" y="0"/>
                </a:moveTo>
                <a:lnTo>
                  <a:pt x="481852" y="0"/>
                </a:lnTo>
                <a:lnTo>
                  <a:pt x="481852" y="616322"/>
                </a:lnTo>
                <a:lnTo>
                  <a:pt x="0" y="616322"/>
                </a:lnTo>
                <a:lnTo>
                  <a:pt x="0" y="0"/>
                </a:lnTo>
                <a:close/>
              </a:path>
            </a:pathLst>
          </a:custGeom>
          <a:blipFill rotWithShape="1">
            <a:blip r:embed="rId4">
              <a:alphaModFix/>
            </a:blip>
            <a:stretch>
              <a:fillRect b="0" l="0" r="0" t="0"/>
            </a:stretch>
          </a:blipFill>
          <a:ln>
            <a:noFill/>
          </a:ln>
        </p:spPr>
      </p:sp>
      <p:grpSp>
        <p:nvGrpSpPr>
          <p:cNvPr id="97" name="Google Shape;97;p1"/>
          <p:cNvGrpSpPr/>
          <p:nvPr/>
        </p:nvGrpSpPr>
        <p:grpSpPr>
          <a:xfrm rot="-677873">
            <a:off x="10743962" y="5801786"/>
            <a:ext cx="5934250" cy="3942121"/>
            <a:chOff x="0" y="0"/>
            <a:chExt cx="936869" cy="691153"/>
          </a:xfrm>
        </p:grpSpPr>
        <p:sp>
          <p:nvSpPr>
            <p:cNvPr id="98" name="Google Shape;98;p1"/>
            <p:cNvSpPr/>
            <p:nvPr/>
          </p:nvSpPr>
          <p:spPr>
            <a:xfrm>
              <a:off x="0" y="0"/>
              <a:ext cx="936869" cy="691153"/>
            </a:xfrm>
            <a:custGeom>
              <a:rect b="b" l="l" r="r" t="t"/>
              <a:pathLst>
                <a:path extrusionOk="0" h="691153" w="936869">
                  <a:moveTo>
                    <a:pt x="468435" y="0"/>
                  </a:moveTo>
                  <a:lnTo>
                    <a:pt x="537589" y="74456"/>
                  </a:lnTo>
                  <a:lnTo>
                    <a:pt x="638378" y="23536"/>
                  </a:lnTo>
                  <a:lnTo>
                    <a:pt x="666559" y="111473"/>
                  </a:lnTo>
                  <a:lnTo>
                    <a:pt x="785369" y="90967"/>
                  </a:lnTo>
                  <a:lnTo>
                    <a:pt x="768771" y="180509"/>
                  </a:lnTo>
                  <a:lnTo>
                    <a:pt x="889556" y="193185"/>
                  </a:lnTo>
                  <a:lnTo>
                    <a:pt x="830420" y="272237"/>
                  </a:lnTo>
                  <a:lnTo>
                    <a:pt x="936869" y="316384"/>
                  </a:lnTo>
                  <a:lnTo>
                    <a:pt x="843182" y="374271"/>
                  </a:lnTo>
                  <a:lnTo>
                    <a:pt x="920918" y="443928"/>
                  </a:lnTo>
                  <a:lnTo>
                    <a:pt x="805331" y="472832"/>
                  </a:lnTo>
                  <a:lnTo>
                    <a:pt x="843856" y="558589"/>
                  </a:lnTo>
                  <a:lnTo>
                    <a:pt x="721982" y="554605"/>
                  </a:lnTo>
                  <a:lnTo>
                    <a:pt x="716090" y="644882"/>
                  </a:lnTo>
                  <a:lnTo>
                    <a:pt x="604389" y="608550"/>
                  </a:lnTo>
                  <a:lnTo>
                    <a:pt x="554878" y="691153"/>
                  </a:lnTo>
                  <a:lnTo>
                    <a:pt x="468435" y="627379"/>
                  </a:lnTo>
                  <a:lnTo>
                    <a:pt x="381991" y="691153"/>
                  </a:lnTo>
                  <a:lnTo>
                    <a:pt x="332480" y="608550"/>
                  </a:lnTo>
                  <a:lnTo>
                    <a:pt x="220779" y="644882"/>
                  </a:lnTo>
                  <a:lnTo>
                    <a:pt x="214887" y="554605"/>
                  </a:lnTo>
                  <a:lnTo>
                    <a:pt x="93014" y="558589"/>
                  </a:lnTo>
                  <a:lnTo>
                    <a:pt x="131537" y="472832"/>
                  </a:lnTo>
                  <a:lnTo>
                    <a:pt x="15952" y="443928"/>
                  </a:lnTo>
                  <a:lnTo>
                    <a:pt x="93687" y="374271"/>
                  </a:lnTo>
                  <a:lnTo>
                    <a:pt x="0" y="316384"/>
                  </a:lnTo>
                  <a:lnTo>
                    <a:pt x="106449" y="272237"/>
                  </a:lnTo>
                  <a:lnTo>
                    <a:pt x="47313" y="193185"/>
                  </a:lnTo>
                  <a:lnTo>
                    <a:pt x="168098" y="180509"/>
                  </a:lnTo>
                  <a:lnTo>
                    <a:pt x="151501" y="90967"/>
                  </a:lnTo>
                  <a:lnTo>
                    <a:pt x="270310" y="111473"/>
                  </a:lnTo>
                  <a:lnTo>
                    <a:pt x="298491" y="23536"/>
                  </a:lnTo>
                  <a:lnTo>
                    <a:pt x="399280" y="74456"/>
                  </a:lnTo>
                  <a:lnTo>
                    <a:pt x="468435" y="0"/>
                  </a:lnTo>
                  <a:close/>
                </a:path>
              </a:pathLst>
            </a:custGeom>
            <a:solidFill>
              <a:srgbClr val="65A0F1"/>
            </a:solidFill>
            <a:ln cap="sq" cmpd="sng" w="9525">
              <a:solidFill>
                <a:srgbClr val="43241E"/>
              </a:solidFill>
              <a:prstDash val="solid"/>
              <a:miter lim="8000"/>
              <a:headEnd len="sm" w="sm" type="none"/>
              <a:tailEnd len="sm" w="sm" type="none"/>
            </a:ln>
          </p:spPr>
        </p:sp>
        <p:sp>
          <p:nvSpPr>
            <p:cNvPr id="99" name="Google Shape;99;p1"/>
            <p:cNvSpPr txBox="1"/>
            <p:nvPr/>
          </p:nvSpPr>
          <p:spPr>
            <a:xfrm>
              <a:off x="146386" y="88943"/>
              <a:ext cx="644098" cy="494218"/>
            </a:xfrm>
            <a:prstGeom prst="rect">
              <a:avLst/>
            </a:prstGeom>
            <a:noFill/>
            <a:ln>
              <a:noFill/>
            </a:ln>
          </p:spPr>
          <p:txBody>
            <a:bodyPr anchorCtr="0" anchor="ctr" bIns="63500" lIns="63500" spcFirstLastPara="1" rIns="63500" wrap="square" tIns="63500">
              <a:noAutofit/>
            </a:bodyPr>
            <a:lstStyle/>
            <a:p>
              <a:pPr indent="0" lvl="0" marL="0" marR="0" rtl="0" algn="ctr">
                <a:spcBef>
                  <a:spcPts val="0"/>
                </a:spcBef>
                <a:spcAft>
                  <a:spcPts val="0"/>
                </a:spcAft>
                <a:buNone/>
              </a:pPr>
              <a:r>
                <a:rPr b="1" i="0" lang="vi-VN" sz="5400" u="none" cap="none" strike="noStrike">
                  <a:solidFill>
                    <a:srgbClr val="FFFAF0"/>
                  </a:solidFill>
                  <a:latin typeface="Saira Extra Condensed"/>
                  <a:ea typeface="Saira Extra Condensed"/>
                  <a:cs typeface="Saira Extra Condensed"/>
                  <a:sym typeface="Saira Extra Condensed"/>
                </a:rPr>
                <a:t>Nhóm 9</a:t>
              </a:r>
              <a:endParaRPr/>
            </a:p>
            <a:p>
              <a:pPr indent="0" lvl="0" marL="0" marR="0" rtl="0" algn="ctr">
                <a:spcBef>
                  <a:spcPts val="0"/>
                </a:spcBef>
                <a:spcAft>
                  <a:spcPts val="0"/>
                </a:spcAft>
                <a:buNone/>
              </a:pPr>
              <a:r>
                <a:rPr b="1" i="0" lang="vi-VN" sz="5400" u="none" cap="none" strike="noStrike">
                  <a:solidFill>
                    <a:srgbClr val="FFFAF0"/>
                  </a:solidFill>
                  <a:latin typeface="Saira Extra Condensed"/>
                  <a:ea typeface="Saira Extra Condensed"/>
                  <a:cs typeface="Saira Extra Condensed"/>
                  <a:sym typeface="Saira Extra Condensed"/>
                </a:rPr>
                <a:t>DHTI15A1HN</a:t>
              </a:r>
              <a:endParaRPr b="1" i="0" sz="5400" u="none" cap="none" strike="noStrike">
                <a:solidFill>
                  <a:srgbClr val="FFFAF0"/>
                </a:solidFill>
                <a:latin typeface="Saira Extra Condensed"/>
                <a:ea typeface="Saira Extra Condensed"/>
                <a:cs typeface="Saira Extra Condensed"/>
                <a:sym typeface="Saira Extra Condensed"/>
              </a:endParaRPr>
            </a:p>
          </p:txBody>
        </p:sp>
      </p:grpSp>
      <p:sp>
        <p:nvSpPr>
          <p:cNvPr id="100" name="Google Shape;100;p1"/>
          <p:cNvSpPr/>
          <p:nvPr/>
        </p:nvSpPr>
        <p:spPr>
          <a:xfrm rot="1845646">
            <a:off x="8424042" y="6523379"/>
            <a:ext cx="1420264" cy="1422851"/>
          </a:xfrm>
          <a:custGeom>
            <a:rect b="b" l="l" r="r" t="t"/>
            <a:pathLst>
              <a:path extrusionOk="0" h="1422851" w="1420264">
                <a:moveTo>
                  <a:pt x="0" y="0"/>
                </a:moveTo>
                <a:lnTo>
                  <a:pt x="1420264" y="0"/>
                </a:lnTo>
                <a:lnTo>
                  <a:pt x="1420264" y="1422851"/>
                </a:lnTo>
                <a:lnTo>
                  <a:pt x="0" y="142285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Review 8 phần mềm quản lý du lịch hàng đầu hiện nay" id="208" name="Google Shape;208;p10"/>
          <p:cNvPicPr preferRelativeResize="0"/>
          <p:nvPr/>
        </p:nvPicPr>
        <p:blipFill rotWithShape="1">
          <a:blip r:embed="rId3">
            <a:alphaModFix/>
          </a:blip>
          <a:srcRect b="0" l="0" r="0" t="0"/>
          <a:stretch/>
        </p:blipFill>
        <p:spPr>
          <a:xfrm>
            <a:off x="-855528" y="-800100"/>
            <a:ext cx="21006906" cy="11826241"/>
          </a:xfrm>
          <a:prstGeom prst="rect">
            <a:avLst/>
          </a:prstGeom>
          <a:noFill/>
          <a:ln>
            <a:noFill/>
          </a:ln>
        </p:spPr>
      </p:pic>
      <p:sp>
        <p:nvSpPr>
          <p:cNvPr id="209" name="Google Shape;209;p10"/>
          <p:cNvSpPr txBox="1"/>
          <p:nvPr/>
        </p:nvSpPr>
        <p:spPr>
          <a:xfrm>
            <a:off x="19888200" y="571500"/>
            <a:ext cx="96012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5400">
                <a:solidFill>
                  <a:schemeClr val="dk1"/>
                </a:solidFill>
                <a:latin typeface="Calibri"/>
                <a:ea typeface="Calibri"/>
                <a:cs typeface="Calibri"/>
                <a:sym typeface="Calibri"/>
              </a:rPr>
              <a:t>GIỚI THIỆU CÔNG CỤ VÀ CÔNG NGHỆ ÁP DỤNG</a:t>
            </a:r>
            <a:endParaRPr b="1" sz="5400">
              <a:solidFill>
                <a:schemeClr val="dk1"/>
              </a:solidFill>
              <a:latin typeface="Calibri"/>
              <a:ea typeface="Calibri"/>
              <a:cs typeface="Calibri"/>
              <a:sym typeface="Calibri"/>
            </a:endParaRPr>
          </a:p>
        </p:txBody>
      </p:sp>
      <p:sp>
        <p:nvSpPr>
          <p:cNvPr id="210" name="Google Shape;210;p10"/>
          <p:cNvSpPr txBox="1"/>
          <p:nvPr/>
        </p:nvSpPr>
        <p:spPr>
          <a:xfrm>
            <a:off x="20421600" y="2857500"/>
            <a:ext cx="8001000" cy="65556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chemeClr val="dk1"/>
                </a:solidFill>
                <a:latin typeface="Calibri"/>
                <a:ea typeface="Calibri"/>
                <a:cs typeface="Calibri"/>
                <a:sym typeface="Calibri"/>
              </a:rPr>
              <a:t>Sử dụng ngôn ngữ lập trình Java và MySQL trong quản lý dữ liệu.</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vi-VN" sz="2800">
                <a:solidFill>
                  <a:schemeClr val="dk1"/>
                </a:solidFill>
                <a:latin typeface="Calibri"/>
                <a:ea typeface="Calibri"/>
                <a:cs typeface="Calibri"/>
                <a:sym typeface="Calibri"/>
              </a:rPr>
              <a:t>Áp dụng mô hình MVC (Model-View-Controller) để thiết kế hệ thống.</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vi-VN" sz="2800">
                <a:solidFill>
                  <a:schemeClr val="dk1"/>
                </a:solidFill>
                <a:latin typeface="Calibri"/>
                <a:ea typeface="Calibri"/>
                <a:cs typeface="Calibri"/>
                <a:sym typeface="Calibri"/>
              </a:rPr>
              <a:t>XAMPP là một phần mềm cho phép giả lập môi trường sever hosting ngay trên máy tính của bạn, cho phép bạn chạy demo website mà không cần phải mua hosting hay VPS.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vi-VN" sz="2800">
                <a:solidFill>
                  <a:schemeClr val="dk1"/>
                </a:solidFill>
                <a:latin typeface="Calibri"/>
                <a:ea typeface="Calibri"/>
                <a:cs typeface="Calibri"/>
                <a:sym typeface="Calibri"/>
              </a:rPr>
              <a:t>JDBC (Java Database Connectivity) là một chuẩn API (Application Program Interface) cho phép kết nối các chương trình viết bởi Java với các hệ quản trị cơ sở dữ liệu.</a:t>
            </a: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Review 8 phần mềm quản lý du lịch hàng đầu hiện nay" id="215" name="Google Shape;215;p11"/>
          <p:cNvPicPr preferRelativeResize="0"/>
          <p:nvPr/>
        </p:nvPicPr>
        <p:blipFill rotWithShape="1">
          <a:blip r:embed="rId3">
            <a:alphaModFix/>
          </a:blip>
          <a:srcRect b="0" l="0" r="0" t="0"/>
          <a:stretch/>
        </p:blipFill>
        <p:spPr>
          <a:xfrm>
            <a:off x="15240" y="-1"/>
            <a:ext cx="18272760" cy="10287001"/>
          </a:xfrm>
          <a:prstGeom prst="rect">
            <a:avLst/>
          </a:prstGeom>
          <a:noFill/>
          <a:ln>
            <a:noFill/>
          </a:ln>
        </p:spPr>
      </p:pic>
      <p:sp>
        <p:nvSpPr>
          <p:cNvPr id="216" name="Google Shape;216;p11"/>
          <p:cNvSpPr txBox="1"/>
          <p:nvPr/>
        </p:nvSpPr>
        <p:spPr>
          <a:xfrm>
            <a:off x="9372600" y="952500"/>
            <a:ext cx="96012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5400">
                <a:solidFill>
                  <a:schemeClr val="dk1"/>
                </a:solidFill>
                <a:latin typeface="Calibri"/>
                <a:ea typeface="Calibri"/>
                <a:cs typeface="Calibri"/>
                <a:sym typeface="Calibri"/>
              </a:rPr>
              <a:t>GIỚI THIỆU CÔNG CỤ VÀ CÔNG NGHỆ ÁP DỤNG</a:t>
            </a:r>
            <a:endParaRPr b="1" sz="5400">
              <a:solidFill>
                <a:schemeClr val="dk1"/>
              </a:solidFill>
              <a:latin typeface="Calibri"/>
              <a:ea typeface="Calibri"/>
              <a:cs typeface="Calibri"/>
              <a:sym typeface="Calibri"/>
            </a:endParaRPr>
          </a:p>
        </p:txBody>
      </p:sp>
      <p:sp>
        <p:nvSpPr>
          <p:cNvPr id="217" name="Google Shape;217;p11"/>
          <p:cNvSpPr txBox="1"/>
          <p:nvPr/>
        </p:nvSpPr>
        <p:spPr>
          <a:xfrm>
            <a:off x="9906000" y="3238500"/>
            <a:ext cx="8001000" cy="65556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chemeClr val="dk1"/>
                </a:solidFill>
                <a:latin typeface="Calibri"/>
                <a:ea typeface="Calibri"/>
                <a:cs typeface="Calibri"/>
                <a:sym typeface="Calibri"/>
              </a:rPr>
              <a:t>Sử dụng ngôn ngữ lập trình Java và MySQL trong quản lý dữ liệu.</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vi-VN" sz="2800">
                <a:solidFill>
                  <a:schemeClr val="dk1"/>
                </a:solidFill>
                <a:latin typeface="Calibri"/>
                <a:ea typeface="Calibri"/>
                <a:cs typeface="Calibri"/>
                <a:sym typeface="Calibri"/>
              </a:rPr>
              <a:t>Áp dụng mô hình MVC (Model-View-Controller) để thiết kế hệ thống.</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vi-VN" sz="2800">
                <a:solidFill>
                  <a:schemeClr val="dk1"/>
                </a:solidFill>
                <a:latin typeface="Calibri"/>
                <a:ea typeface="Calibri"/>
                <a:cs typeface="Calibri"/>
                <a:sym typeface="Calibri"/>
              </a:rPr>
              <a:t>XAMPP là một phần mềm cho phép giả lập môi trường sever hosting ngay trên máy tính của bạn, cho phép bạn chạy demo website mà không cần phải mua hosting hay VPS.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vi-VN" sz="2800">
                <a:solidFill>
                  <a:schemeClr val="dk1"/>
                </a:solidFill>
                <a:latin typeface="Calibri"/>
                <a:ea typeface="Calibri"/>
                <a:cs typeface="Calibri"/>
                <a:sym typeface="Calibri"/>
              </a:rPr>
              <a:t>JDBC (Java Database Connectivity) là một chuẩn API (Application Program Interface) cho phép kết nối các chương trình viết bởi Java với các hệ quản trị cơ sở dữ liệu.</a:t>
            </a:r>
            <a:endParaRPr sz="2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8FB"/>
            </a:gs>
            <a:gs pos="9000">
              <a:srgbClr val="538CD5"/>
            </a:gs>
            <a:gs pos="74000">
              <a:srgbClr val="AEC5E1"/>
            </a:gs>
            <a:gs pos="83000">
              <a:srgbClr val="AEC5E1"/>
            </a:gs>
            <a:gs pos="100000">
              <a:srgbClr val="C8D8EB"/>
            </a:gs>
          </a:gsLst>
          <a:lin ang="5400000" scaled="0"/>
        </a:gradFill>
      </p:bgPr>
    </p:bg>
    <p:spTree>
      <p:nvGrpSpPr>
        <p:cNvPr id="221" name="Shape 221"/>
        <p:cNvGrpSpPr/>
        <p:nvPr/>
      </p:nvGrpSpPr>
      <p:grpSpPr>
        <a:xfrm>
          <a:off x="0" y="0"/>
          <a:ext cx="0" cy="0"/>
          <a:chOff x="0" y="0"/>
          <a:chExt cx="0" cy="0"/>
        </a:xfrm>
      </p:grpSpPr>
      <p:pic>
        <p:nvPicPr>
          <p:cNvPr descr="Chia sẻ chi tiết kinh nghiệm du lịch Nha Trang 3 ngày 2 đêm" id="222" name="Google Shape;222;p12"/>
          <p:cNvPicPr preferRelativeResize="0"/>
          <p:nvPr/>
        </p:nvPicPr>
        <p:blipFill rotWithShape="1">
          <a:blip r:embed="rId3">
            <a:alphaModFix/>
          </a:blip>
          <a:srcRect b="0" l="0" r="0" t="0"/>
          <a:stretch/>
        </p:blipFill>
        <p:spPr>
          <a:xfrm flipH="1">
            <a:off x="0" y="0"/>
            <a:ext cx="18288000" cy="10287000"/>
          </a:xfrm>
          <a:prstGeom prst="rect">
            <a:avLst/>
          </a:prstGeom>
          <a:noFill/>
          <a:ln>
            <a:noFill/>
          </a:ln>
        </p:spPr>
      </p:pic>
      <p:sp>
        <p:nvSpPr>
          <p:cNvPr id="223" name="Google Shape;223;p12"/>
          <p:cNvSpPr/>
          <p:nvPr/>
        </p:nvSpPr>
        <p:spPr>
          <a:xfrm>
            <a:off x="8237220" y="-1028700"/>
            <a:ext cx="11117580" cy="12649200"/>
          </a:xfrm>
          <a:prstGeom prst="roundRect">
            <a:avLst>
              <a:gd fmla="val 11310" name="adj"/>
            </a:avLst>
          </a:prstGeom>
          <a:solidFill>
            <a:srgbClr val="FABF8E">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4" name="Google Shape;224;p12"/>
          <p:cNvPicPr preferRelativeResize="0"/>
          <p:nvPr/>
        </p:nvPicPr>
        <p:blipFill rotWithShape="1">
          <a:blip r:embed="rId4">
            <a:alphaModFix/>
          </a:blip>
          <a:srcRect b="0" l="21951" r="23119" t="0"/>
          <a:stretch/>
        </p:blipFill>
        <p:spPr>
          <a:xfrm>
            <a:off x="8839200" y="0"/>
            <a:ext cx="9425940" cy="10248900"/>
          </a:xfrm>
          <a:prstGeom prst="rect">
            <a:avLst/>
          </a:prstGeom>
          <a:noFill/>
          <a:ln>
            <a:noFill/>
          </a:ln>
        </p:spPr>
      </p:pic>
      <p:sp>
        <p:nvSpPr>
          <p:cNvPr id="225" name="Google Shape;225;p12"/>
          <p:cNvSpPr/>
          <p:nvPr/>
        </p:nvSpPr>
        <p:spPr>
          <a:xfrm>
            <a:off x="-381000" y="-1028700"/>
            <a:ext cx="9220200" cy="12344400"/>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12"/>
          <p:cNvSpPr/>
          <p:nvPr/>
        </p:nvSpPr>
        <p:spPr>
          <a:xfrm>
            <a:off x="1943100" y="838200"/>
            <a:ext cx="4572000" cy="1062037"/>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4000">
                <a:solidFill>
                  <a:srgbClr val="002060"/>
                </a:solidFill>
                <a:latin typeface="Saira Extra Condensed"/>
                <a:ea typeface="Saira Extra Condensed"/>
                <a:cs typeface="Saira Extra Condensed"/>
                <a:sym typeface="Saira Extra Condensed"/>
              </a:rPr>
              <a:t>Phân tích hệ thống</a:t>
            </a:r>
            <a:endParaRPr b="1" sz="4000">
              <a:solidFill>
                <a:srgbClr val="002060"/>
              </a:solidFill>
              <a:latin typeface="Saira Extra Condensed"/>
              <a:ea typeface="Saira Extra Condensed"/>
              <a:cs typeface="Saira Extra Condensed"/>
              <a:sym typeface="Saira Extra Condensed"/>
            </a:endParaRPr>
          </a:p>
        </p:txBody>
      </p:sp>
      <p:pic>
        <p:nvPicPr>
          <p:cNvPr descr="Hình ảnh Máy Bay Nhìn đẹp,phim Hoạt Hình Minh Họa,hình Máy Bay,chuyến Bay  PNG Miễn Phí Tải Về - Lovepik" id="227" name="Google Shape;227;p12"/>
          <p:cNvPicPr preferRelativeResize="0"/>
          <p:nvPr/>
        </p:nvPicPr>
        <p:blipFill rotWithShape="1">
          <a:blip r:embed="rId5">
            <a:alphaModFix/>
          </a:blip>
          <a:srcRect b="0" l="0" r="0" t="0"/>
          <a:stretch/>
        </p:blipFill>
        <p:spPr>
          <a:xfrm>
            <a:off x="-1698164" y="6113429"/>
            <a:ext cx="6398610" cy="6398611"/>
          </a:xfrm>
          <a:prstGeom prst="rect">
            <a:avLst/>
          </a:prstGeom>
          <a:noFill/>
          <a:ln>
            <a:noFill/>
          </a:ln>
        </p:spPr>
      </p:pic>
      <p:sp>
        <p:nvSpPr>
          <p:cNvPr id="228" name="Google Shape;228;p12"/>
          <p:cNvSpPr/>
          <p:nvPr/>
        </p:nvSpPr>
        <p:spPr>
          <a:xfrm>
            <a:off x="1524000" y="3695700"/>
            <a:ext cx="6096000" cy="3906345"/>
          </a:xfrm>
          <a:prstGeom prst="rightArrow">
            <a:avLst>
              <a:gd fmla="val 50000" name="adj1"/>
              <a:gd fmla="val 50000" name="adj2"/>
            </a:avLst>
          </a:prstGeom>
          <a:gradFill>
            <a:gsLst>
              <a:gs pos="0">
                <a:srgbClr val="C86C1F"/>
              </a:gs>
              <a:gs pos="80000">
                <a:srgbClr val="FF8E29"/>
              </a:gs>
              <a:gs pos="100000">
                <a:srgbClr val="FF8D25"/>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12"/>
          <p:cNvSpPr txBox="1"/>
          <p:nvPr/>
        </p:nvSpPr>
        <p:spPr>
          <a:xfrm>
            <a:off x="2133600" y="4914900"/>
            <a:ext cx="419100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vi-VN" sz="4400">
                <a:solidFill>
                  <a:schemeClr val="dk1"/>
                </a:solidFill>
                <a:latin typeface="Calibri"/>
                <a:ea typeface="Calibri"/>
                <a:cs typeface="Calibri"/>
                <a:sym typeface="Calibri"/>
              </a:rPr>
              <a:t>Sơ đồ phân rã chức năng</a:t>
            </a:r>
            <a:endParaRPr b="1" sz="4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8FB"/>
            </a:gs>
            <a:gs pos="9000">
              <a:srgbClr val="538CD5"/>
            </a:gs>
            <a:gs pos="74000">
              <a:srgbClr val="AEC5E1"/>
            </a:gs>
            <a:gs pos="83000">
              <a:srgbClr val="AEC5E1"/>
            </a:gs>
            <a:gs pos="100000">
              <a:srgbClr val="C8D8EB"/>
            </a:gs>
          </a:gsLst>
          <a:lin ang="5400000" scaled="0"/>
        </a:gradFill>
      </p:bgPr>
    </p:bg>
    <p:spTree>
      <p:nvGrpSpPr>
        <p:cNvPr id="233" name="Shape 233"/>
        <p:cNvGrpSpPr/>
        <p:nvPr/>
      </p:nvGrpSpPr>
      <p:grpSpPr>
        <a:xfrm>
          <a:off x="0" y="0"/>
          <a:ext cx="0" cy="0"/>
          <a:chOff x="0" y="0"/>
          <a:chExt cx="0" cy="0"/>
        </a:xfrm>
      </p:grpSpPr>
      <p:pic>
        <p:nvPicPr>
          <p:cNvPr descr="Chia sẻ chi tiết kinh nghiệm du lịch Nha Trang 3 ngày 2 đêm" id="234" name="Google Shape;234;p13"/>
          <p:cNvPicPr preferRelativeResize="0"/>
          <p:nvPr/>
        </p:nvPicPr>
        <p:blipFill rotWithShape="1">
          <a:blip r:embed="rId3">
            <a:alphaModFix/>
          </a:blip>
          <a:srcRect b="0" l="0" r="0" t="0"/>
          <a:stretch/>
        </p:blipFill>
        <p:spPr>
          <a:xfrm flipH="1">
            <a:off x="0" y="0"/>
            <a:ext cx="18288000" cy="10287000"/>
          </a:xfrm>
          <a:prstGeom prst="rect">
            <a:avLst/>
          </a:prstGeom>
          <a:noFill/>
          <a:ln>
            <a:noFill/>
          </a:ln>
        </p:spPr>
      </p:pic>
      <p:sp>
        <p:nvSpPr>
          <p:cNvPr id="235" name="Google Shape;235;p13"/>
          <p:cNvSpPr/>
          <p:nvPr/>
        </p:nvSpPr>
        <p:spPr>
          <a:xfrm>
            <a:off x="-381000" y="-1028700"/>
            <a:ext cx="19278600" cy="11887200"/>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3"/>
          <p:cNvSpPr/>
          <p:nvPr/>
        </p:nvSpPr>
        <p:spPr>
          <a:xfrm>
            <a:off x="1943100" y="838200"/>
            <a:ext cx="4572000" cy="1062037"/>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4000">
                <a:solidFill>
                  <a:srgbClr val="002060"/>
                </a:solidFill>
                <a:latin typeface="Saira Extra Condensed"/>
                <a:ea typeface="Saira Extra Condensed"/>
                <a:cs typeface="Saira Extra Condensed"/>
                <a:sym typeface="Saira Extra Condensed"/>
              </a:rPr>
              <a:t>Phân tích hệ thống</a:t>
            </a:r>
            <a:endParaRPr b="1" sz="4000">
              <a:solidFill>
                <a:srgbClr val="002060"/>
              </a:solidFill>
              <a:latin typeface="Saira Extra Condensed"/>
              <a:ea typeface="Saira Extra Condensed"/>
              <a:cs typeface="Saira Extra Condensed"/>
              <a:sym typeface="Saira Extra Condensed"/>
            </a:endParaRPr>
          </a:p>
        </p:txBody>
      </p:sp>
      <p:pic>
        <p:nvPicPr>
          <p:cNvPr descr="Hình ảnh Máy Bay Nhìn đẹp,phim Hoạt Hình Minh Họa,hình Máy Bay,chuyến Bay  PNG Miễn Phí Tải Về - Lovepik" id="237" name="Google Shape;237;p13"/>
          <p:cNvPicPr preferRelativeResize="0"/>
          <p:nvPr/>
        </p:nvPicPr>
        <p:blipFill rotWithShape="1">
          <a:blip r:embed="rId4">
            <a:alphaModFix/>
          </a:blip>
          <a:srcRect b="0" l="0" r="0" t="0"/>
          <a:stretch/>
        </p:blipFill>
        <p:spPr>
          <a:xfrm>
            <a:off x="-621511" y="2558268"/>
            <a:ext cx="8022764" cy="8022765"/>
          </a:xfrm>
          <a:prstGeom prst="rect">
            <a:avLst/>
          </a:prstGeom>
          <a:noFill/>
          <a:ln>
            <a:noFill/>
          </a:ln>
        </p:spPr>
      </p:pic>
      <p:grpSp>
        <p:nvGrpSpPr>
          <p:cNvPr id="238" name="Google Shape;238;p13"/>
          <p:cNvGrpSpPr/>
          <p:nvPr/>
        </p:nvGrpSpPr>
        <p:grpSpPr>
          <a:xfrm>
            <a:off x="7077075" y="571500"/>
            <a:ext cx="11068050" cy="9554894"/>
            <a:chOff x="-15240" y="4655820"/>
            <a:chExt cx="11811000" cy="10058400"/>
          </a:xfrm>
        </p:grpSpPr>
        <p:sp>
          <p:nvSpPr>
            <p:cNvPr id="239" name="Google Shape;239;p13"/>
            <p:cNvSpPr/>
            <p:nvPr/>
          </p:nvSpPr>
          <p:spPr>
            <a:xfrm>
              <a:off x="-15240" y="4655820"/>
              <a:ext cx="11811000" cy="10058400"/>
            </a:xfrm>
            <a:prstGeom prst="roundRect">
              <a:avLst>
                <a:gd fmla="val 10531" name="adj"/>
              </a:avLst>
            </a:prstGeom>
            <a:solidFill>
              <a:srgbClr val="E5B8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0" name="Google Shape;240;p13"/>
            <p:cNvPicPr preferRelativeResize="0"/>
            <p:nvPr/>
          </p:nvPicPr>
          <p:blipFill rotWithShape="1">
            <a:blip r:embed="rId5">
              <a:alphaModFix/>
            </a:blip>
            <a:srcRect b="0" l="5282" r="30980" t="25470"/>
            <a:stretch/>
          </p:blipFill>
          <p:spPr>
            <a:xfrm>
              <a:off x="533986" y="6747283"/>
              <a:ext cx="10712548" cy="7046089"/>
            </a:xfrm>
            <a:prstGeom prst="rect">
              <a:avLst/>
            </a:prstGeom>
            <a:noFill/>
            <a:ln>
              <a:noFill/>
            </a:ln>
          </p:spPr>
        </p:pic>
        <p:sp>
          <p:nvSpPr>
            <p:cNvPr id="241" name="Google Shape;241;p13"/>
            <p:cNvSpPr txBox="1"/>
            <p:nvPr/>
          </p:nvSpPr>
          <p:spPr>
            <a:xfrm>
              <a:off x="2133600" y="5461032"/>
              <a:ext cx="8991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4800">
                  <a:solidFill>
                    <a:srgbClr val="17365D"/>
                  </a:solidFill>
                  <a:latin typeface="Calibri"/>
                  <a:ea typeface="Calibri"/>
                  <a:cs typeface="Calibri"/>
                  <a:sym typeface="Calibri"/>
                </a:rPr>
                <a:t>SƠ ĐỒ LUỒNG SỰ KIỆN</a:t>
              </a:r>
              <a:endParaRPr b="1" sz="4800">
                <a:solidFill>
                  <a:srgbClr val="17365D"/>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4"/>
          <p:cNvSpPr/>
          <p:nvPr/>
        </p:nvSpPr>
        <p:spPr>
          <a:xfrm>
            <a:off x="0" y="-800100"/>
            <a:ext cx="18288000" cy="3352800"/>
          </a:xfrm>
          <a:prstGeom prst="roundRect">
            <a:avLst>
              <a:gd fmla="val 16667" name="adj"/>
            </a:avLst>
          </a:prstGeom>
          <a:gradFill>
            <a:gsLst>
              <a:gs pos="0">
                <a:srgbClr val="C86C1F"/>
              </a:gs>
              <a:gs pos="79000">
                <a:srgbClr val="FF8D25"/>
              </a:gs>
              <a:gs pos="80000">
                <a:srgbClr val="FF8E29"/>
              </a:gs>
              <a:gs pos="100000">
                <a:srgbClr val="FF8E2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7" name="Google Shape;247;p14"/>
          <p:cNvPicPr preferRelativeResize="0"/>
          <p:nvPr/>
        </p:nvPicPr>
        <p:blipFill rotWithShape="1">
          <a:blip r:embed="rId3">
            <a:alphaModFix/>
          </a:blip>
          <a:srcRect b="0" l="0" r="0" t="0"/>
          <a:stretch/>
        </p:blipFill>
        <p:spPr>
          <a:xfrm>
            <a:off x="480060" y="1764196"/>
            <a:ext cx="17327880" cy="8522804"/>
          </a:xfrm>
          <a:prstGeom prst="rect">
            <a:avLst/>
          </a:prstGeom>
          <a:noFill/>
          <a:ln>
            <a:noFill/>
          </a:ln>
        </p:spPr>
      </p:pic>
      <p:sp>
        <p:nvSpPr>
          <p:cNvPr id="248" name="Google Shape;248;p14"/>
          <p:cNvSpPr txBox="1"/>
          <p:nvPr/>
        </p:nvSpPr>
        <p:spPr>
          <a:xfrm>
            <a:off x="3505200" y="647700"/>
            <a:ext cx="12877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5400">
                <a:solidFill>
                  <a:srgbClr val="17365D"/>
                </a:solidFill>
                <a:latin typeface="Calibri"/>
                <a:ea typeface="Calibri"/>
                <a:cs typeface="Calibri"/>
                <a:sym typeface="Calibri"/>
              </a:rPr>
              <a:t>BIỂU ĐỒ THỰC HIỆN CHỨC NĂNG</a:t>
            </a:r>
            <a:endParaRPr b="1" sz="5400">
              <a:solidFill>
                <a:srgbClr val="17365D"/>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7 lời khuyên thiết thực nếu muốn săn vé máy bay giá rẻ đi du lịch" id="253" name="Google Shape;253;p15"/>
          <p:cNvPicPr preferRelativeResize="0"/>
          <p:nvPr/>
        </p:nvPicPr>
        <p:blipFill rotWithShape="1">
          <a:blip r:embed="rId3">
            <a:alphaModFix/>
          </a:blip>
          <a:srcRect b="0" l="0" r="0" t="0"/>
          <a:stretch/>
        </p:blipFill>
        <p:spPr>
          <a:xfrm>
            <a:off x="0" y="-17800"/>
            <a:ext cx="18287999" cy="11326148"/>
          </a:xfrm>
          <a:prstGeom prst="rect">
            <a:avLst/>
          </a:prstGeom>
          <a:noFill/>
          <a:ln>
            <a:noFill/>
          </a:ln>
        </p:spPr>
      </p:pic>
      <p:sp>
        <p:nvSpPr>
          <p:cNvPr id="254" name="Google Shape;254;p15"/>
          <p:cNvSpPr/>
          <p:nvPr/>
        </p:nvSpPr>
        <p:spPr>
          <a:xfrm>
            <a:off x="-1752600" y="-876300"/>
            <a:ext cx="20421600" cy="12420600"/>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15"/>
          <p:cNvSpPr/>
          <p:nvPr/>
        </p:nvSpPr>
        <p:spPr>
          <a:xfrm>
            <a:off x="-1066800" y="-1104900"/>
            <a:ext cx="7848600" cy="2275820"/>
          </a:xfrm>
          <a:prstGeom prst="roundRect">
            <a:avLst>
              <a:gd fmla="val 16667" name="adj"/>
            </a:avLst>
          </a:prstGeom>
          <a:gradFill>
            <a:gsLst>
              <a:gs pos="0">
                <a:srgbClr val="C86C1F"/>
              </a:gs>
              <a:gs pos="79000">
                <a:srgbClr val="FF8D25"/>
              </a:gs>
              <a:gs pos="80000">
                <a:srgbClr val="FF8E29"/>
              </a:gs>
              <a:gs pos="100000">
                <a:srgbClr val="FF8E2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15"/>
          <p:cNvSpPr txBox="1"/>
          <p:nvPr/>
        </p:nvSpPr>
        <p:spPr>
          <a:xfrm>
            <a:off x="381000" y="342900"/>
            <a:ext cx="731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2800">
                <a:solidFill>
                  <a:srgbClr val="17365D"/>
                </a:solidFill>
                <a:latin typeface="Calibri"/>
                <a:ea typeface="Calibri"/>
                <a:cs typeface="Calibri"/>
                <a:sym typeface="Calibri"/>
              </a:rPr>
              <a:t>BIỂU ĐỒ THỰC HIỆN CHỨC NĂNG</a:t>
            </a:r>
            <a:endParaRPr b="1" sz="2800">
              <a:solidFill>
                <a:srgbClr val="17365D"/>
              </a:solidFill>
              <a:latin typeface="Calibri"/>
              <a:ea typeface="Calibri"/>
              <a:cs typeface="Calibri"/>
              <a:sym typeface="Calibri"/>
            </a:endParaRPr>
          </a:p>
        </p:txBody>
      </p:sp>
      <p:pic>
        <p:nvPicPr>
          <p:cNvPr id="257" name="Google Shape;257;p15"/>
          <p:cNvPicPr preferRelativeResize="0"/>
          <p:nvPr/>
        </p:nvPicPr>
        <p:blipFill rotWithShape="1">
          <a:blip r:embed="rId4">
            <a:alphaModFix/>
          </a:blip>
          <a:srcRect b="0" l="42112" r="42112" t="0"/>
          <a:stretch/>
        </p:blipFill>
        <p:spPr>
          <a:xfrm>
            <a:off x="15689588" y="2486620"/>
            <a:ext cx="2392680" cy="7762280"/>
          </a:xfrm>
          <a:prstGeom prst="roundRect">
            <a:avLst>
              <a:gd fmla="val 16667" name="adj"/>
            </a:avLst>
          </a:prstGeom>
          <a:noFill/>
          <a:ln>
            <a:noFill/>
          </a:ln>
        </p:spPr>
      </p:pic>
      <p:pic>
        <p:nvPicPr>
          <p:cNvPr id="258" name="Google Shape;258;p15"/>
          <p:cNvPicPr preferRelativeResize="0"/>
          <p:nvPr/>
        </p:nvPicPr>
        <p:blipFill rotWithShape="1">
          <a:blip r:embed="rId5">
            <a:alphaModFix/>
          </a:blip>
          <a:srcRect b="0" l="42077" r="42077" t="0"/>
          <a:stretch/>
        </p:blipFill>
        <p:spPr>
          <a:xfrm>
            <a:off x="12557742" y="2486620"/>
            <a:ext cx="2392680" cy="7800379"/>
          </a:xfrm>
          <a:prstGeom prst="roundRect">
            <a:avLst>
              <a:gd fmla="val 16667" name="adj"/>
            </a:avLst>
          </a:prstGeom>
          <a:noFill/>
          <a:ln>
            <a:noFill/>
          </a:ln>
        </p:spPr>
      </p:pic>
      <p:pic>
        <p:nvPicPr>
          <p:cNvPr id="259" name="Google Shape;259;p15"/>
          <p:cNvPicPr preferRelativeResize="0"/>
          <p:nvPr/>
        </p:nvPicPr>
        <p:blipFill rotWithShape="1">
          <a:blip r:embed="rId6">
            <a:alphaModFix/>
          </a:blip>
          <a:srcRect b="0" l="42097" r="42097" t="0"/>
          <a:stretch/>
        </p:blipFill>
        <p:spPr>
          <a:xfrm>
            <a:off x="9403054" y="2486620"/>
            <a:ext cx="2392680" cy="7800379"/>
          </a:xfrm>
          <a:prstGeom prst="roundRect">
            <a:avLst>
              <a:gd fmla="val 16667" name="adj"/>
            </a:avLst>
          </a:prstGeom>
          <a:noFill/>
          <a:ln>
            <a:noFill/>
          </a:ln>
        </p:spPr>
      </p:pic>
      <p:pic>
        <p:nvPicPr>
          <p:cNvPr id="260" name="Google Shape;260;p15"/>
          <p:cNvPicPr preferRelativeResize="0"/>
          <p:nvPr/>
        </p:nvPicPr>
        <p:blipFill rotWithShape="1">
          <a:blip r:embed="rId7">
            <a:alphaModFix/>
          </a:blip>
          <a:srcRect b="0" l="42271" r="42271" t="0"/>
          <a:stretch/>
        </p:blipFill>
        <p:spPr>
          <a:xfrm>
            <a:off x="6271208" y="2486620"/>
            <a:ext cx="2392680" cy="7800379"/>
          </a:xfrm>
          <a:prstGeom prst="roundRect">
            <a:avLst>
              <a:gd fmla="val 16667" name="adj"/>
            </a:avLst>
          </a:prstGeom>
          <a:noFill/>
          <a:ln>
            <a:noFill/>
          </a:ln>
        </p:spPr>
      </p:pic>
      <p:pic>
        <p:nvPicPr>
          <p:cNvPr id="261" name="Google Shape;261;p15"/>
          <p:cNvPicPr preferRelativeResize="0"/>
          <p:nvPr/>
        </p:nvPicPr>
        <p:blipFill rotWithShape="1">
          <a:blip r:embed="rId8">
            <a:alphaModFix/>
          </a:blip>
          <a:srcRect b="0" l="41079" r="41078" t="0"/>
          <a:stretch/>
        </p:blipFill>
        <p:spPr>
          <a:xfrm>
            <a:off x="3295624" y="2486620"/>
            <a:ext cx="2392680" cy="7744480"/>
          </a:xfrm>
          <a:prstGeom prst="roundRect">
            <a:avLst>
              <a:gd fmla="val 16667" name="adj"/>
            </a:avLst>
          </a:prstGeom>
          <a:noFill/>
          <a:ln>
            <a:noFill/>
          </a:ln>
        </p:spPr>
      </p:pic>
      <p:pic>
        <p:nvPicPr>
          <p:cNvPr id="262" name="Google Shape;262;p15"/>
          <p:cNvPicPr preferRelativeResize="0"/>
          <p:nvPr/>
        </p:nvPicPr>
        <p:blipFill rotWithShape="1">
          <a:blip r:embed="rId9">
            <a:alphaModFix/>
          </a:blip>
          <a:srcRect b="0" l="41066" r="41066" t="0"/>
          <a:stretch/>
        </p:blipFill>
        <p:spPr>
          <a:xfrm>
            <a:off x="291413" y="2486620"/>
            <a:ext cx="2392680" cy="7744480"/>
          </a:xfrm>
          <a:prstGeom prst="roundRect">
            <a:avLst>
              <a:gd fmla="val 16667"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7 lời khuyên thiết thực nếu muốn săn vé máy bay giá rẻ đi du lịch" id="267" name="Google Shape;267;p16"/>
          <p:cNvPicPr preferRelativeResize="0"/>
          <p:nvPr/>
        </p:nvPicPr>
        <p:blipFill rotWithShape="1">
          <a:blip r:embed="rId3">
            <a:alphaModFix/>
          </a:blip>
          <a:srcRect b="0" l="0" r="0" t="0"/>
          <a:stretch/>
        </p:blipFill>
        <p:spPr>
          <a:xfrm>
            <a:off x="0" y="-17800"/>
            <a:ext cx="18287999" cy="11326148"/>
          </a:xfrm>
          <a:prstGeom prst="rect">
            <a:avLst/>
          </a:prstGeom>
          <a:noFill/>
          <a:ln>
            <a:noFill/>
          </a:ln>
        </p:spPr>
      </p:pic>
      <p:sp>
        <p:nvSpPr>
          <p:cNvPr id="268" name="Google Shape;268;p16"/>
          <p:cNvSpPr/>
          <p:nvPr/>
        </p:nvSpPr>
        <p:spPr>
          <a:xfrm>
            <a:off x="-1676400" y="-1225570"/>
            <a:ext cx="20421600" cy="12420600"/>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16"/>
          <p:cNvSpPr/>
          <p:nvPr/>
        </p:nvSpPr>
        <p:spPr>
          <a:xfrm>
            <a:off x="-1066800" y="-1104900"/>
            <a:ext cx="7848600" cy="2275820"/>
          </a:xfrm>
          <a:prstGeom prst="roundRect">
            <a:avLst>
              <a:gd fmla="val 16667" name="adj"/>
            </a:avLst>
          </a:prstGeom>
          <a:gradFill>
            <a:gsLst>
              <a:gs pos="0">
                <a:srgbClr val="C86C1F"/>
              </a:gs>
              <a:gs pos="79000">
                <a:srgbClr val="FF8D25"/>
              </a:gs>
              <a:gs pos="80000">
                <a:srgbClr val="FF8E29"/>
              </a:gs>
              <a:gs pos="100000">
                <a:srgbClr val="FF8E2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16"/>
          <p:cNvSpPr txBox="1"/>
          <p:nvPr/>
        </p:nvSpPr>
        <p:spPr>
          <a:xfrm>
            <a:off x="381000" y="342900"/>
            <a:ext cx="731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2800">
                <a:solidFill>
                  <a:srgbClr val="17365D"/>
                </a:solidFill>
                <a:latin typeface="Calibri"/>
                <a:ea typeface="Calibri"/>
                <a:cs typeface="Calibri"/>
                <a:sym typeface="Calibri"/>
              </a:rPr>
              <a:t>BIỂU ĐỒ THỰC HIỆN CHỨC NĂNG</a:t>
            </a:r>
            <a:endParaRPr b="1" sz="2800">
              <a:solidFill>
                <a:srgbClr val="17365D"/>
              </a:solidFill>
              <a:latin typeface="Calibri"/>
              <a:ea typeface="Calibri"/>
              <a:cs typeface="Calibri"/>
              <a:sym typeface="Calibri"/>
            </a:endParaRPr>
          </a:p>
        </p:txBody>
      </p:sp>
      <p:pic>
        <p:nvPicPr>
          <p:cNvPr id="271" name="Google Shape;271;p16"/>
          <p:cNvPicPr preferRelativeResize="0"/>
          <p:nvPr/>
        </p:nvPicPr>
        <p:blipFill rotWithShape="1">
          <a:blip r:embed="rId4">
            <a:alphaModFix/>
          </a:blip>
          <a:srcRect b="-785" l="0" r="0" t="-615"/>
          <a:stretch/>
        </p:blipFill>
        <p:spPr>
          <a:xfrm>
            <a:off x="7416134" y="1866900"/>
            <a:ext cx="10557571" cy="7315200"/>
          </a:xfrm>
          <a:prstGeom prst="roundRect">
            <a:avLst>
              <a:gd fmla="val 16667" name="adj"/>
            </a:avLst>
          </a:prstGeom>
          <a:noFill/>
          <a:ln>
            <a:noFill/>
          </a:ln>
        </p:spPr>
      </p:pic>
      <p:pic>
        <p:nvPicPr>
          <p:cNvPr id="272" name="Google Shape;272;p16"/>
          <p:cNvPicPr preferRelativeResize="0"/>
          <p:nvPr/>
        </p:nvPicPr>
        <p:blipFill rotWithShape="1">
          <a:blip r:embed="rId5">
            <a:alphaModFix/>
          </a:blip>
          <a:srcRect b="0" l="42077" r="42077" t="0"/>
          <a:stretch/>
        </p:blipFill>
        <p:spPr>
          <a:xfrm>
            <a:off x="5804723" y="2463760"/>
            <a:ext cx="1546559" cy="5041940"/>
          </a:xfrm>
          <a:prstGeom prst="roundRect">
            <a:avLst>
              <a:gd fmla="val 16667" name="adj"/>
            </a:avLst>
          </a:prstGeom>
          <a:noFill/>
          <a:ln>
            <a:noFill/>
          </a:ln>
        </p:spPr>
      </p:pic>
      <p:pic>
        <p:nvPicPr>
          <p:cNvPr id="273" name="Google Shape;273;p16"/>
          <p:cNvPicPr preferRelativeResize="0"/>
          <p:nvPr/>
        </p:nvPicPr>
        <p:blipFill rotWithShape="1">
          <a:blip r:embed="rId6">
            <a:alphaModFix/>
          </a:blip>
          <a:srcRect b="0" l="42097" r="42097" t="0"/>
          <a:stretch/>
        </p:blipFill>
        <p:spPr>
          <a:xfrm>
            <a:off x="4308868" y="2494240"/>
            <a:ext cx="1443716" cy="4706660"/>
          </a:xfrm>
          <a:prstGeom prst="roundRect">
            <a:avLst>
              <a:gd fmla="val 16667" name="adj"/>
            </a:avLst>
          </a:prstGeom>
          <a:noFill/>
          <a:ln>
            <a:noFill/>
          </a:ln>
        </p:spPr>
      </p:pic>
      <p:pic>
        <p:nvPicPr>
          <p:cNvPr id="274" name="Google Shape;274;p16"/>
          <p:cNvPicPr preferRelativeResize="0"/>
          <p:nvPr/>
        </p:nvPicPr>
        <p:blipFill rotWithShape="1">
          <a:blip r:embed="rId7">
            <a:alphaModFix/>
          </a:blip>
          <a:srcRect b="0" l="42271" r="42271" t="0"/>
          <a:stretch/>
        </p:blipFill>
        <p:spPr>
          <a:xfrm>
            <a:off x="2884566" y="2494240"/>
            <a:ext cx="1380608" cy="4500920"/>
          </a:xfrm>
          <a:prstGeom prst="roundRect">
            <a:avLst>
              <a:gd fmla="val 16667" name="adj"/>
            </a:avLst>
          </a:prstGeom>
          <a:noFill/>
          <a:ln>
            <a:noFill/>
          </a:ln>
        </p:spPr>
      </p:pic>
      <p:pic>
        <p:nvPicPr>
          <p:cNvPr id="275" name="Google Shape;275;p16"/>
          <p:cNvPicPr preferRelativeResize="0"/>
          <p:nvPr/>
        </p:nvPicPr>
        <p:blipFill rotWithShape="1">
          <a:blip r:embed="rId8">
            <a:alphaModFix/>
          </a:blip>
          <a:srcRect b="0" l="41079" r="41078" t="0"/>
          <a:stretch/>
        </p:blipFill>
        <p:spPr>
          <a:xfrm>
            <a:off x="1557682" y="2463760"/>
            <a:ext cx="1296404" cy="4196120"/>
          </a:xfrm>
          <a:prstGeom prst="roundRect">
            <a:avLst>
              <a:gd fmla="val 16667" name="adj"/>
            </a:avLst>
          </a:prstGeom>
          <a:noFill/>
          <a:ln>
            <a:noFill/>
          </a:ln>
        </p:spPr>
      </p:pic>
      <p:pic>
        <p:nvPicPr>
          <p:cNvPr id="276" name="Google Shape;276;p16"/>
          <p:cNvPicPr preferRelativeResize="0"/>
          <p:nvPr/>
        </p:nvPicPr>
        <p:blipFill rotWithShape="1">
          <a:blip r:embed="rId9">
            <a:alphaModFix/>
          </a:blip>
          <a:srcRect b="0" l="41066" r="41066" t="0"/>
          <a:stretch/>
        </p:blipFill>
        <p:spPr>
          <a:xfrm>
            <a:off x="291413" y="2486620"/>
            <a:ext cx="1197526" cy="3876080"/>
          </a:xfrm>
          <a:prstGeom prst="roundRect">
            <a:avLst>
              <a:gd fmla="val 16667" name="adj"/>
            </a:avLst>
          </a:prstGeom>
          <a:noFill/>
          <a:ln>
            <a:noFill/>
          </a:ln>
        </p:spPr>
      </p:pic>
      <p:sp>
        <p:nvSpPr>
          <p:cNvPr id="277" name="Google Shape;277;p16"/>
          <p:cNvSpPr/>
          <p:nvPr/>
        </p:nvSpPr>
        <p:spPr>
          <a:xfrm>
            <a:off x="10104119" y="9334500"/>
            <a:ext cx="5181600" cy="952500"/>
          </a:xfrm>
          <a:prstGeom prst="roundRect">
            <a:avLst>
              <a:gd fmla="val 50000" name="adj"/>
            </a:avLst>
          </a:prstGeom>
          <a:gradFill>
            <a:gsLst>
              <a:gs pos="0">
                <a:srgbClr val="C86C1F"/>
              </a:gs>
              <a:gs pos="80000">
                <a:srgbClr val="FF8E29"/>
              </a:gs>
              <a:gs pos="100000">
                <a:srgbClr val="FF8D25"/>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3600">
                <a:solidFill>
                  <a:schemeClr val="lt1"/>
                </a:solidFill>
                <a:latin typeface="Calibri"/>
                <a:ea typeface="Calibri"/>
                <a:cs typeface="Calibri"/>
                <a:sym typeface="Calibri"/>
              </a:rPr>
              <a:t>Use nhân viên</a:t>
            </a:r>
            <a:endParaRPr b="1" sz="36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7 lời khuyên thiết thực nếu muốn săn vé máy bay giá rẻ đi du lịch" id="282" name="Google Shape;282;p17"/>
          <p:cNvPicPr preferRelativeResize="0"/>
          <p:nvPr/>
        </p:nvPicPr>
        <p:blipFill rotWithShape="1">
          <a:blip r:embed="rId3">
            <a:alphaModFix/>
          </a:blip>
          <a:srcRect b="0" l="0" r="0" t="0"/>
          <a:stretch/>
        </p:blipFill>
        <p:spPr>
          <a:xfrm>
            <a:off x="0" y="-17800"/>
            <a:ext cx="18287999" cy="11326148"/>
          </a:xfrm>
          <a:prstGeom prst="rect">
            <a:avLst/>
          </a:prstGeom>
          <a:noFill/>
          <a:ln>
            <a:noFill/>
          </a:ln>
        </p:spPr>
      </p:pic>
      <p:sp>
        <p:nvSpPr>
          <p:cNvPr id="283" name="Google Shape;283;p17"/>
          <p:cNvSpPr/>
          <p:nvPr/>
        </p:nvSpPr>
        <p:spPr>
          <a:xfrm>
            <a:off x="-1752600" y="-876300"/>
            <a:ext cx="20421600" cy="12420600"/>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17"/>
          <p:cNvSpPr/>
          <p:nvPr/>
        </p:nvSpPr>
        <p:spPr>
          <a:xfrm>
            <a:off x="-1066800" y="-1104900"/>
            <a:ext cx="7848600" cy="2275820"/>
          </a:xfrm>
          <a:prstGeom prst="roundRect">
            <a:avLst>
              <a:gd fmla="val 16667" name="adj"/>
            </a:avLst>
          </a:prstGeom>
          <a:gradFill>
            <a:gsLst>
              <a:gs pos="0">
                <a:srgbClr val="C86C1F"/>
              </a:gs>
              <a:gs pos="79000">
                <a:srgbClr val="FF8D25"/>
              </a:gs>
              <a:gs pos="80000">
                <a:srgbClr val="FF8E29"/>
              </a:gs>
              <a:gs pos="100000">
                <a:srgbClr val="FF8E2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17"/>
          <p:cNvSpPr txBox="1"/>
          <p:nvPr/>
        </p:nvSpPr>
        <p:spPr>
          <a:xfrm>
            <a:off x="381000" y="342900"/>
            <a:ext cx="731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2800">
                <a:solidFill>
                  <a:srgbClr val="17365D"/>
                </a:solidFill>
                <a:latin typeface="Calibri"/>
                <a:ea typeface="Calibri"/>
                <a:cs typeface="Calibri"/>
                <a:sym typeface="Calibri"/>
              </a:rPr>
              <a:t>BIỂU ĐỒ THỰC HIỆN CHỨC NĂNG</a:t>
            </a:r>
            <a:endParaRPr b="1" sz="2800">
              <a:solidFill>
                <a:srgbClr val="17365D"/>
              </a:solidFill>
              <a:latin typeface="Calibri"/>
              <a:ea typeface="Calibri"/>
              <a:cs typeface="Calibri"/>
              <a:sym typeface="Calibri"/>
            </a:endParaRPr>
          </a:p>
        </p:txBody>
      </p:sp>
      <p:pic>
        <p:nvPicPr>
          <p:cNvPr id="286" name="Google Shape;286;p17"/>
          <p:cNvPicPr preferRelativeResize="0"/>
          <p:nvPr/>
        </p:nvPicPr>
        <p:blipFill rotWithShape="1">
          <a:blip r:embed="rId4">
            <a:alphaModFix/>
          </a:blip>
          <a:srcRect b="0" l="42830" r="39891" t="0"/>
          <a:stretch/>
        </p:blipFill>
        <p:spPr>
          <a:xfrm>
            <a:off x="16386489" y="2738110"/>
            <a:ext cx="1752601" cy="5191780"/>
          </a:xfrm>
          <a:prstGeom prst="roundRect">
            <a:avLst>
              <a:gd fmla="val 16667" name="adj"/>
            </a:avLst>
          </a:prstGeom>
          <a:noFill/>
          <a:ln>
            <a:noFill/>
          </a:ln>
        </p:spPr>
      </p:pic>
      <p:pic>
        <p:nvPicPr>
          <p:cNvPr id="287" name="Google Shape;287;p17"/>
          <p:cNvPicPr preferRelativeResize="0"/>
          <p:nvPr/>
        </p:nvPicPr>
        <p:blipFill rotWithShape="1">
          <a:blip r:embed="rId5">
            <a:alphaModFix/>
          </a:blip>
          <a:srcRect b="0" l="-220" r="285" t="0"/>
          <a:stretch/>
        </p:blipFill>
        <p:spPr>
          <a:xfrm>
            <a:off x="6017774" y="2029420"/>
            <a:ext cx="10219805" cy="6695480"/>
          </a:xfrm>
          <a:prstGeom prst="roundRect">
            <a:avLst>
              <a:gd fmla="val 16667" name="adj"/>
            </a:avLst>
          </a:prstGeom>
          <a:noFill/>
          <a:ln>
            <a:noFill/>
          </a:ln>
        </p:spPr>
      </p:pic>
      <p:pic>
        <p:nvPicPr>
          <p:cNvPr id="288" name="Google Shape;288;p17"/>
          <p:cNvPicPr preferRelativeResize="0"/>
          <p:nvPr/>
        </p:nvPicPr>
        <p:blipFill rotWithShape="1">
          <a:blip r:embed="rId6">
            <a:alphaModFix/>
          </a:blip>
          <a:srcRect b="0" l="42097" r="42097" t="0"/>
          <a:stretch/>
        </p:blipFill>
        <p:spPr>
          <a:xfrm>
            <a:off x="4308868" y="2494240"/>
            <a:ext cx="1443716" cy="4706660"/>
          </a:xfrm>
          <a:prstGeom prst="roundRect">
            <a:avLst>
              <a:gd fmla="val 16667" name="adj"/>
            </a:avLst>
          </a:prstGeom>
          <a:noFill/>
          <a:ln>
            <a:noFill/>
          </a:ln>
        </p:spPr>
      </p:pic>
      <p:pic>
        <p:nvPicPr>
          <p:cNvPr id="289" name="Google Shape;289;p17"/>
          <p:cNvPicPr preferRelativeResize="0"/>
          <p:nvPr/>
        </p:nvPicPr>
        <p:blipFill rotWithShape="1">
          <a:blip r:embed="rId7">
            <a:alphaModFix/>
          </a:blip>
          <a:srcRect b="0" l="42271" r="42271" t="0"/>
          <a:stretch/>
        </p:blipFill>
        <p:spPr>
          <a:xfrm>
            <a:off x="2884566" y="2494240"/>
            <a:ext cx="1380608" cy="4500920"/>
          </a:xfrm>
          <a:prstGeom prst="roundRect">
            <a:avLst>
              <a:gd fmla="val 16667" name="adj"/>
            </a:avLst>
          </a:prstGeom>
          <a:noFill/>
          <a:ln>
            <a:noFill/>
          </a:ln>
        </p:spPr>
      </p:pic>
      <p:pic>
        <p:nvPicPr>
          <p:cNvPr id="290" name="Google Shape;290;p17"/>
          <p:cNvPicPr preferRelativeResize="0"/>
          <p:nvPr/>
        </p:nvPicPr>
        <p:blipFill rotWithShape="1">
          <a:blip r:embed="rId8">
            <a:alphaModFix/>
          </a:blip>
          <a:srcRect b="0" l="41079" r="41078" t="0"/>
          <a:stretch/>
        </p:blipFill>
        <p:spPr>
          <a:xfrm>
            <a:off x="1557682" y="2463760"/>
            <a:ext cx="1296404" cy="4196120"/>
          </a:xfrm>
          <a:prstGeom prst="roundRect">
            <a:avLst>
              <a:gd fmla="val 16667" name="adj"/>
            </a:avLst>
          </a:prstGeom>
          <a:noFill/>
          <a:ln>
            <a:noFill/>
          </a:ln>
        </p:spPr>
      </p:pic>
      <p:pic>
        <p:nvPicPr>
          <p:cNvPr id="291" name="Google Shape;291;p17"/>
          <p:cNvPicPr preferRelativeResize="0"/>
          <p:nvPr/>
        </p:nvPicPr>
        <p:blipFill rotWithShape="1">
          <a:blip r:embed="rId9">
            <a:alphaModFix/>
          </a:blip>
          <a:srcRect b="0" l="41066" r="41066" t="0"/>
          <a:stretch/>
        </p:blipFill>
        <p:spPr>
          <a:xfrm>
            <a:off x="291413" y="2486620"/>
            <a:ext cx="1197526" cy="3876080"/>
          </a:xfrm>
          <a:prstGeom prst="roundRect">
            <a:avLst>
              <a:gd fmla="val 16667" name="adj"/>
            </a:avLst>
          </a:prstGeom>
          <a:noFill/>
          <a:ln>
            <a:noFill/>
          </a:ln>
        </p:spPr>
      </p:pic>
      <p:sp>
        <p:nvSpPr>
          <p:cNvPr id="292" name="Google Shape;292;p17"/>
          <p:cNvSpPr/>
          <p:nvPr/>
        </p:nvSpPr>
        <p:spPr>
          <a:xfrm>
            <a:off x="8536876" y="8902362"/>
            <a:ext cx="5181600" cy="952500"/>
          </a:xfrm>
          <a:prstGeom prst="roundRect">
            <a:avLst>
              <a:gd fmla="val 50000" name="adj"/>
            </a:avLst>
          </a:prstGeom>
          <a:gradFill>
            <a:gsLst>
              <a:gs pos="0">
                <a:srgbClr val="29859E"/>
              </a:gs>
              <a:gs pos="80000">
                <a:srgbClr val="36B0D0"/>
              </a:gs>
              <a:gs pos="100000">
                <a:srgbClr val="33B3D5"/>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3600">
                <a:solidFill>
                  <a:schemeClr val="lt1"/>
                </a:solidFill>
                <a:latin typeface="Calibri"/>
                <a:ea typeface="Calibri"/>
                <a:cs typeface="Calibri"/>
                <a:sym typeface="Calibri"/>
              </a:rPr>
              <a:t>Use khách hàng</a:t>
            </a:r>
            <a:endParaRPr b="1" sz="36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descr="7 lời khuyên thiết thực nếu muốn săn vé máy bay giá rẻ đi du lịch" id="297" name="Google Shape;297;p18"/>
          <p:cNvPicPr preferRelativeResize="0"/>
          <p:nvPr/>
        </p:nvPicPr>
        <p:blipFill rotWithShape="1">
          <a:blip r:embed="rId3">
            <a:alphaModFix/>
          </a:blip>
          <a:srcRect b="0" l="0" r="0" t="0"/>
          <a:stretch/>
        </p:blipFill>
        <p:spPr>
          <a:xfrm>
            <a:off x="0" y="-17800"/>
            <a:ext cx="18287999" cy="11326148"/>
          </a:xfrm>
          <a:prstGeom prst="rect">
            <a:avLst/>
          </a:prstGeom>
          <a:noFill/>
          <a:ln>
            <a:noFill/>
          </a:ln>
        </p:spPr>
      </p:pic>
      <p:sp>
        <p:nvSpPr>
          <p:cNvPr id="298" name="Google Shape;298;p18"/>
          <p:cNvSpPr/>
          <p:nvPr/>
        </p:nvSpPr>
        <p:spPr>
          <a:xfrm>
            <a:off x="-1752600" y="-876300"/>
            <a:ext cx="20421600" cy="12420600"/>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8"/>
          <p:cNvSpPr/>
          <p:nvPr/>
        </p:nvSpPr>
        <p:spPr>
          <a:xfrm>
            <a:off x="-1066800" y="-1104900"/>
            <a:ext cx="7848600" cy="2275820"/>
          </a:xfrm>
          <a:prstGeom prst="roundRect">
            <a:avLst>
              <a:gd fmla="val 16667" name="adj"/>
            </a:avLst>
          </a:prstGeom>
          <a:gradFill>
            <a:gsLst>
              <a:gs pos="0">
                <a:srgbClr val="C86C1F"/>
              </a:gs>
              <a:gs pos="79000">
                <a:srgbClr val="FF8D25"/>
              </a:gs>
              <a:gs pos="80000">
                <a:srgbClr val="FF8E29"/>
              </a:gs>
              <a:gs pos="100000">
                <a:srgbClr val="FF8E2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8"/>
          <p:cNvSpPr txBox="1"/>
          <p:nvPr/>
        </p:nvSpPr>
        <p:spPr>
          <a:xfrm>
            <a:off x="381000" y="342900"/>
            <a:ext cx="731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2800">
                <a:solidFill>
                  <a:srgbClr val="17365D"/>
                </a:solidFill>
                <a:latin typeface="Calibri"/>
                <a:ea typeface="Calibri"/>
                <a:cs typeface="Calibri"/>
                <a:sym typeface="Calibri"/>
              </a:rPr>
              <a:t>BIỂU ĐỒ THỰC HIỆN CHỨC NĂNG</a:t>
            </a:r>
            <a:endParaRPr b="1" sz="2800">
              <a:solidFill>
                <a:srgbClr val="17365D"/>
              </a:solidFill>
              <a:latin typeface="Calibri"/>
              <a:ea typeface="Calibri"/>
              <a:cs typeface="Calibri"/>
              <a:sym typeface="Calibri"/>
            </a:endParaRPr>
          </a:p>
        </p:txBody>
      </p:sp>
      <p:pic>
        <p:nvPicPr>
          <p:cNvPr id="301" name="Google Shape;301;p18"/>
          <p:cNvPicPr preferRelativeResize="0"/>
          <p:nvPr/>
        </p:nvPicPr>
        <p:blipFill rotWithShape="1">
          <a:blip r:embed="rId4">
            <a:alphaModFix/>
          </a:blip>
          <a:srcRect b="0" l="42830" r="39891" t="0"/>
          <a:stretch/>
        </p:blipFill>
        <p:spPr>
          <a:xfrm>
            <a:off x="16581130" y="2738110"/>
            <a:ext cx="1557960" cy="4615190"/>
          </a:xfrm>
          <a:prstGeom prst="roundRect">
            <a:avLst>
              <a:gd fmla="val 16667" name="adj"/>
            </a:avLst>
          </a:prstGeom>
          <a:noFill/>
          <a:ln>
            <a:noFill/>
          </a:ln>
        </p:spPr>
      </p:pic>
      <p:pic>
        <p:nvPicPr>
          <p:cNvPr id="302" name="Google Shape;302;p18"/>
          <p:cNvPicPr preferRelativeResize="0"/>
          <p:nvPr/>
        </p:nvPicPr>
        <p:blipFill rotWithShape="1">
          <a:blip r:embed="rId5">
            <a:alphaModFix/>
          </a:blip>
          <a:srcRect b="0" l="41904" r="39358" t="0"/>
          <a:stretch/>
        </p:blipFill>
        <p:spPr>
          <a:xfrm>
            <a:off x="14618660" y="2738110"/>
            <a:ext cx="1828801" cy="5041940"/>
          </a:xfrm>
          <a:prstGeom prst="roundRect">
            <a:avLst>
              <a:gd fmla="val 16667" name="adj"/>
            </a:avLst>
          </a:prstGeom>
          <a:noFill/>
          <a:ln>
            <a:noFill/>
          </a:ln>
        </p:spPr>
      </p:pic>
      <p:pic>
        <p:nvPicPr>
          <p:cNvPr id="303" name="Google Shape;303;p18"/>
          <p:cNvPicPr preferRelativeResize="0"/>
          <p:nvPr/>
        </p:nvPicPr>
        <p:blipFill rotWithShape="1">
          <a:blip r:embed="rId6">
            <a:alphaModFix/>
          </a:blip>
          <a:srcRect b="1434" l="-71" r="-39" t="0"/>
          <a:stretch/>
        </p:blipFill>
        <p:spPr>
          <a:xfrm>
            <a:off x="4529752" y="2029420"/>
            <a:ext cx="9824330" cy="7076480"/>
          </a:xfrm>
          <a:prstGeom prst="roundRect">
            <a:avLst>
              <a:gd fmla="val 16667" name="adj"/>
            </a:avLst>
          </a:prstGeom>
          <a:noFill/>
          <a:ln>
            <a:noFill/>
          </a:ln>
        </p:spPr>
      </p:pic>
      <p:pic>
        <p:nvPicPr>
          <p:cNvPr id="304" name="Google Shape;304;p18"/>
          <p:cNvPicPr preferRelativeResize="0"/>
          <p:nvPr/>
        </p:nvPicPr>
        <p:blipFill rotWithShape="1">
          <a:blip r:embed="rId7">
            <a:alphaModFix/>
          </a:blip>
          <a:srcRect b="0" l="42271" r="42271" t="0"/>
          <a:stretch/>
        </p:blipFill>
        <p:spPr>
          <a:xfrm>
            <a:off x="2884566" y="2494240"/>
            <a:ext cx="1380608" cy="4500920"/>
          </a:xfrm>
          <a:prstGeom prst="roundRect">
            <a:avLst>
              <a:gd fmla="val 16667" name="adj"/>
            </a:avLst>
          </a:prstGeom>
          <a:noFill/>
          <a:ln>
            <a:noFill/>
          </a:ln>
        </p:spPr>
      </p:pic>
      <p:pic>
        <p:nvPicPr>
          <p:cNvPr id="305" name="Google Shape;305;p18"/>
          <p:cNvPicPr preferRelativeResize="0"/>
          <p:nvPr/>
        </p:nvPicPr>
        <p:blipFill rotWithShape="1">
          <a:blip r:embed="rId8">
            <a:alphaModFix/>
          </a:blip>
          <a:srcRect b="0" l="41079" r="41078" t="0"/>
          <a:stretch/>
        </p:blipFill>
        <p:spPr>
          <a:xfrm>
            <a:off x="1557682" y="2463760"/>
            <a:ext cx="1296404" cy="4196120"/>
          </a:xfrm>
          <a:prstGeom prst="roundRect">
            <a:avLst>
              <a:gd fmla="val 16667" name="adj"/>
            </a:avLst>
          </a:prstGeom>
          <a:noFill/>
          <a:ln>
            <a:noFill/>
          </a:ln>
        </p:spPr>
      </p:pic>
      <p:pic>
        <p:nvPicPr>
          <p:cNvPr id="306" name="Google Shape;306;p18"/>
          <p:cNvPicPr preferRelativeResize="0"/>
          <p:nvPr/>
        </p:nvPicPr>
        <p:blipFill rotWithShape="1">
          <a:blip r:embed="rId9">
            <a:alphaModFix/>
          </a:blip>
          <a:srcRect b="0" l="41066" r="41066" t="0"/>
          <a:stretch/>
        </p:blipFill>
        <p:spPr>
          <a:xfrm>
            <a:off x="291413" y="2486620"/>
            <a:ext cx="1197526" cy="3876080"/>
          </a:xfrm>
          <a:prstGeom prst="roundRect">
            <a:avLst>
              <a:gd fmla="val 16667" name="adj"/>
            </a:avLst>
          </a:prstGeom>
          <a:noFill/>
          <a:ln>
            <a:noFill/>
          </a:ln>
        </p:spPr>
      </p:pic>
      <p:sp>
        <p:nvSpPr>
          <p:cNvPr id="307" name="Google Shape;307;p18"/>
          <p:cNvSpPr/>
          <p:nvPr/>
        </p:nvSpPr>
        <p:spPr>
          <a:xfrm>
            <a:off x="6851117" y="9296400"/>
            <a:ext cx="5181600" cy="952500"/>
          </a:xfrm>
          <a:prstGeom prst="roundRect">
            <a:avLst>
              <a:gd fmla="val 50000" name="adj"/>
            </a:avLst>
          </a:pr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3600">
                <a:solidFill>
                  <a:schemeClr val="lt1"/>
                </a:solidFill>
                <a:latin typeface="Calibri"/>
                <a:ea typeface="Calibri"/>
                <a:cs typeface="Calibri"/>
                <a:sym typeface="Calibri"/>
              </a:rPr>
              <a:t>Use Tour du lịch</a:t>
            </a:r>
            <a:endParaRPr b="1" sz="36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7 lời khuyên thiết thực nếu muốn săn vé máy bay giá rẻ đi du lịch" id="312" name="Google Shape;312;p19"/>
          <p:cNvPicPr preferRelativeResize="0"/>
          <p:nvPr/>
        </p:nvPicPr>
        <p:blipFill rotWithShape="1">
          <a:blip r:embed="rId3">
            <a:alphaModFix/>
          </a:blip>
          <a:srcRect b="0" l="0" r="0" t="0"/>
          <a:stretch/>
        </p:blipFill>
        <p:spPr>
          <a:xfrm>
            <a:off x="0" y="-17800"/>
            <a:ext cx="18287999" cy="11326148"/>
          </a:xfrm>
          <a:prstGeom prst="rect">
            <a:avLst/>
          </a:prstGeom>
          <a:noFill/>
          <a:ln>
            <a:noFill/>
          </a:ln>
        </p:spPr>
      </p:pic>
      <p:sp>
        <p:nvSpPr>
          <p:cNvPr id="313" name="Google Shape;313;p19"/>
          <p:cNvSpPr/>
          <p:nvPr/>
        </p:nvSpPr>
        <p:spPr>
          <a:xfrm>
            <a:off x="-1752600" y="-876300"/>
            <a:ext cx="20421600" cy="12420600"/>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9"/>
          <p:cNvSpPr/>
          <p:nvPr/>
        </p:nvSpPr>
        <p:spPr>
          <a:xfrm>
            <a:off x="-1066800" y="-1104900"/>
            <a:ext cx="7848600" cy="2275820"/>
          </a:xfrm>
          <a:prstGeom prst="roundRect">
            <a:avLst>
              <a:gd fmla="val 16667" name="adj"/>
            </a:avLst>
          </a:prstGeom>
          <a:gradFill>
            <a:gsLst>
              <a:gs pos="0">
                <a:srgbClr val="C86C1F"/>
              </a:gs>
              <a:gs pos="79000">
                <a:srgbClr val="FF8D25"/>
              </a:gs>
              <a:gs pos="80000">
                <a:srgbClr val="FF8E29"/>
              </a:gs>
              <a:gs pos="100000">
                <a:srgbClr val="FF8E2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9"/>
          <p:cNvSpPr txBox="1"/>
          <p:nvPr/>
        </p:nvSpPr>
        <p:spPr>
          <a:xfrm>
            <a:off x="381000" y="342900"/>
            <a:ext cx="731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2800">
                <a:solidFill>
                  <a:srgbClr val="17365D"/>
                </a:solidFill>
                <a:latin typeface="Calibri"/>
                <a:ea typeface="Calibri"/>
                <a:cs typeface="Calibri"/>
                <a:sym typeface="Calibri"/>
              </a:rPr>
              <a:t>BIỂU ĐỒ THỰC HIỆN CHỨC NĂNG</a:t>
            </a:r>
            <a:endParaRPr b="1" sz="2800">
              <a:solidFill>
                <a:srgbClr val="17365D"/>
              </a:solidFill>
              <a:latin typeface="Calibri"/>
              <a:ea typeface="Calibri"/>
              <a:cs typeface="Calibri"/>
              <a:sym typeface="Calibri"/>
            </a:endParaRPr>
          </a:p>
        </p:txBody>
      </p:sp>
      <p:pic>
        <p:nvPicPr>
          <p:cNvPr id="316" name="Google Shape;316;p19"/>
          <p:cNvPicPr preferRelativeResize="0"/>
          <p:nvPr/>
        </p:nvPicPr>
        <p:blipFill rotWithShape="1">
          <a:blip r:embed="rId4">
            <a:alphaModFix/>
          </a:blip>
          <a:srcRect b="0" l="42830" r="39891" t="0"/>
          <a:stretch/>
        </p:blipFill>
        <p:spPr>
          <a:xfrm>
            <a:off x="16815208" y="2738110"/>
            <a:ext cx="1323881" cy="3921770"/>
          </a:xfrm>
          <a:prstGeom prst="roundRect">
            <a:avLst>
              <a:gd fmla="val 16667" name="adj"/>
            </a:avLst>
          </a:prstGeom>
          <a:noFill/>
          <a:ln>
            <a:noFill/>
          </a:ln>
        </p:spPr>
      </p:pic>
      <p:pic>
        <p:nvPicPr>
          <p:cNvPr id="317" name="Google Shape;317;p19"/>
          <p:cNvPicPr preferRelativeResize="0"/>
          <p:nvPr/>
        </p:nvPicPr>
        <p:blipFill rotWithShape="1">
          <a:blip r:embed="rId5">
            <a:alphaModFix/>
          </a:blip>
          <a:srcRect b="0" l="41904" r="39358" t="0"/>
          <a:stretch/>
        </p:blipFill>
        <p:spPr>
          <a:xfrm>
            <a:off x="15246998" y="2738110"/>
            <a:ext cx="1480538" cy="4081790"/>
          </a:xfrm>
          <a:prstGeom prst="roundRect">
            <a:avLst>
              <a:gd fmla="val 16667" name="adj"/>
            </a:avLst>
          </a:prstGeom>
          <a:noFill/>
          <a:ln>
            <a:noFill/>
          </a:ln>
        </p:spPr>
      </p:pic>
      <p:pic>
        <p:nvPicPr>
          <p:cNvPr id="318" name="Google Shape;318;p19"/>
          <p:cNvPicPr preferRelativeResize="0"/>
          <p:nvPr/>
        </p:nvPicPr>
        <p:blipFill rotWithShape="1">
          <a:blip r:embed="rId6">
            <a:alphaModFix/>
          </a:blip>
          <a:srcRect b="1434" l="40737" r="38297" t="0"/>
          <a:stretch/>
        </p:blipFill>
        <p:spPr>
          <a:xfrm>
            <a:off x="13798668" y="2672060"/>
            <a:ext cx="1256888" cy="4323100"/>
          </a:xfrm>
          <a:prstGeom prst="roundRect">
            <a:avLst>
              <a:gd fmla="val 16667" name="adj"/>
            </a:avLst>
          </a:prstGeom>
          <a:noFill/>
          <a:ln>
            <a:noFill/>
          </a:ln>
        </p:spPr>
      </p:pic>
      <p:pic>
        <p:nvPicPr>
          <p:cNvPr id="319" name="Google Shape;319;p19"/>
          <p:cNvPicPr preferRelativeResize="0"/>
          <p:nvPr/>
        </p:nvPicPr>
        <p:blipFill rotWithShape="1">
          <a:blip r:embed="rId7">
            <a:alphaModFix/>
          </a:blip>
          <a:srcRect b="0" l="-266" r="445" t="0"/>
          <a:stretch/>
        </p:blipFill>
        <p:spPr>
          <a:xfrm>
            <a:off x="3045529" y="2029420"/>
            <a:ext cx="10561698" cy="7000280"/>
          </a:xfrm>
          <a:prstGeom prst="roundRect">
            <a:avLst>
              <a:gd fmla="val 16667" name="adj"/>
            </a:avLst>
          </a:prstGeom>
          <a:noFill/>
          <a:ln>
            <a:noFill/>
          </a:ln>
        </p:spPr>
      </p:pic>
      <p:pic>
        <p:nvPicPr>
          <p:cNvPr id="320" name="Google Shape;320;p19"/>
          <p:cNvPicPr preferRelativeResize="0"/>
          <p:nvPr/>
        </p:nvPicPr>
        <p:blipFill rotWithShape="1">
          <a:blip r:embed="rId8">
            <a:alphaModFix/>
          </a:blip>
          <a:srcRect b="0" l="41079" r="41078" t="0"/>
          <a:stretch/>
        </p:blipFill>
        <p:spPr>
          <a:xfrm>
            <a:off x="1557682" y="2463760"/>
            <a:ext cx="1296404" cy="4196120"/>
          </a:xfrm>
          <a:prstGeom prst="roundRect">
            <a:avLst>
              <a:gd fmla="val 16667" name="adj"/>
            </a:avLst>
          </a:prstGeom>
          <a:noFill/>
          <a:ln>
            <a:noFill/>
          </a:ln>
        </p:spPr>
      </p:pic>
      <p:pic>
        <p:nvPicPr>
          <p:cNvPr id="321" name="Google Shape;321;p19"/>
          <p:cNvPicPr preferRelativeResize="0"/>
          <p:nvPr/>
        </p:nvPicPr>
        <p:blipFill rotWithShape="1">
          <a:blip r:embed="rId9">
            <a:alphaModFix/>
          </a:blip>
          <a:srcRect b="0" l="41066" r="41066" t="0"/>
          <a:stretch/>
        </p:blipFill>
        <p:spPr>
          <a:xfrm>
            <a:off x="291413" y="2486620"/>
            <a:ext cx="1197526" cy="3876080"/>
          </a:xfrm>
          <a:prstGeom prst="roundRect">
            <a:avLst>
              <a:gd fmla="val 16667" name="adj"/>
            </a:avLst>
          </a:prstGeom>
          <a:noFill/>
          <a:ln>
            <a:noFill/>
          </a:ln>
        </p:spPr>
      </p:pic>
      <p:sp>
        <p:nvSpPr>
          <p:cNvPr id="322" name="Google Shape;322;p19"/>
          <p:cNvSpPr/>
          <p:nvPr/>
        </p:nvSpPr>
        <p:spPr>
          <a:xfrm>
            <a:off x="5735578" y="9240500"/>
            <a:ext cx="5181600" cy="952500"/>
          </a:xfrm>
          <a:prstGeom prst="roundRect">
            <a:avLst>
              <a:gd fmla="val 50000" name="adj"/>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3600">
                <a:solidFill>
                  <a:schemeClr val="lt1"/>
                </a:solidFill>
                <a:latin typeface="Calibri"/>
                <a:ea typeface="Calibri"/>
                <a:cs typeface="Calibri"/>
                <a:sym typeface="Calibri"/>
              </a:rPr>
              <a:t>Use lộ trình</a:t>
            </a:r>
            <a:endParaRPr b="1" sz="36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CDE2"/>
        </a:solidFill>
      </p:bgPr>
    </p:bg>
    <p:spTree>
      <p:nvGrpSpPr>
        <p:cNvPr id="104" name="Shape 104"/>
        <p:cNvGrpSpPr/>
        <p:nvPr/>
      </p:nvGrpSpPr>
      <p:grpSpPr>
        <a:xfrm>
          <a:off x="0" y="0"/>
          <a:ext cx="0" cy="0"/>
          <a:chOff x="0" y="0"/>
          <a:chExt cx="0" cy="0"/>
        </a:xfrm>
      </p:grpSpPr>
      <p:grpSp>
        <p:nvGrpSpPr>
          <p:cNvPr id="105" name="Google Shape;105;p2"/>
          <p:cNvGrpSpPr/>
          <p:nvPr/>
        </p:nvGrpSpPr>
        <p:grpSpPr>
          <a:xfrm>
            <a:off x="7039311" y="-216780"/>
            <a:ext cx="11353907" cy="10612064"/>
            <a:chOff x="0" y="-28575"/>
            <a:chExt cx="2722786" cy="2794947"/>
          </a:xfrm>
        </p:grpSpPr>
        <p:sp>
          <p:nvSpPr>
            <p:cNvPr id="106" name="Google Shape;106;p2"/>
            <p:cNvSpPr/>
            <p:nvPr/>
          </p:nvSpPr>
          <p:spPr>
            <a:xfrm>
              <a:off x="0" y="0"/>
              <a:ext cx="2722786" cy="2766372"/>
            </a:xfrm>
            <a:custGeom>
              <a:rect b="b" l="l" r="r" t="t"/>
              <a:pathLst>
                <a:path extrusionOk="0" h="2766372" w="2722786">
                  <a:moveTo>
                    <a:pt x="0" y="0"/>
                  </a:moveTo>
                  <a:lnTo>
                    <a:pt x="2722786" y="0"/>
                  </a:lnTo>
                  <a:lnTo>
                    <a:pt x="2722786" y="2766372"/>
                  </a:lnTo>
                  <a:lnTo>
                    <a:pt x="0" y="2766372"/>
                  </a:lnTo>
                  <a:close/>
                </a:path>
              </a:pathLst>
            </a:custGeom>
            <a:solidFill>
              <a:srgbClr val="FFFAF0"/>
            </a:solidFill>
            <a:ln cap="sq" cmpd="sng" w="9525">
              <a:solidFill>
                <a:srgbClr val="43241E"/>
              </a:solidFill>
              <a:prstDash val="solid"/>
              <a:miter lim="8000"/>
              <a:headEnd len="sm" w="sm" type="none"/>
              <a:tailEnd len="sm" w="sm" type="none"/>
            </a:ln>
          </p:spPr>
        </p:sp>
        <p:sp>
          <p:nvSpPr>
            <p:cNvPr id="107" name="Google Shape;107;p2"/>
            <p:cNvSpPr txBox="1"/>
            <p:nvPr/>
          </p:nvSpPr>
          <p:spPr>
            <a:xfrm>
              <a:off x="0" y="-28575"/>
              <a:ext cx="2722786" cy="279494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8" name="Google Shape;108;p2"/>
          <p:cNvSpPr txBox="1"/>
          <p:nvPr/>
        </p:nvSpPr>
        <p:spPr>
          <a:xfrm>
            <a:off x="1299106" y="1200150"/>
            <a:ext cx="5398092" cy="109004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vi-VN" sz="8499" u="none" cap="none" strike="noStrike">
                <a:solidFill>
                  <a:srgbClr val="43241E"/>
                </a:solidFill>
                <a:latin typeface="Saira Extra Condensed"/>
                <a:ea typeface="Saira Extra Condensed"/>
                <a:cs typeface="Saira Extra Condensed"/>
                <a:sym typeface="Saira Extra Condensed"/>
              </a:rPr>
              <a:t>Các thành viên</a:t>
            </a:r>
            <a:endParaRPr b="1" i="0" sz="8499" u="none" cap="none" strike="noStrike">
              <a:solidFill>
                <a:srgbClr val="43241E"/>
              </a:solidFill>
              <a:latin typeface="Saira Extra Condensed"/>
              <a:ea typeface="Saira Extra Condensed"/>
              <a:cs typeface="Saira Extra Condensed"/>
              <a:sym typeface="Saira Extra Condensed"/>
            </a:endParaRPr>
          </a:p>
        </p:txBody>
      </p:sp>
      <p:sp>
        <p:nvSpPr>
          <p:cNvPr id="109" name="Google Shape;109;p2"/>
          <p:cNvSpPr/>
          <p:nvPr/>
        </p:nvSpPr>
        <p:spPr>
          <a:xfrm flipH="1">
            <a:off x="1223307" y="4142944"/>
            <a:ext cx="1461502" cy="1814505"/>
          </a:xfrm>
          <a:custGeom>
            <a:rect b="b" l="l" r="r" t="t"/>
            <a:pathLst>
              <a:path extrusionOk="0" h="1814505" w="1461502">
                <a:moveTo>
                  <a:pt x="1461502" y="0"/>
                </a:moveTo>
                <a:lnTo>
                  <a:pt x="0" y="0"/>
                </a:lnTo>
                <a:lnTo>
                  <a:pt x="0" y="1814505"/>
                </a:lnTo>
                <a:lnTo>
                  <a:pt x="1461502" y="1814505"/>
                </a:lnTo>
                <a:lnTo>
                  <a:pt x="1461502" y="0"/>
                </a:lnTo>
                <a:close/>
              </a:path>
            </a:pathLst>
          </a:custGeom>
          <a:blipFill rotWithShape="1">
            <a:blip r:embed="rId3">
              <a:alphaModFix/>
            </a:blip>
            <a:stretch>
              <a:fillRect b="0" l="0" r="0" t="0"/>
            </a:stretch>
          </a:blipFill>
          <a:ln>
            <a:noFill/>
          </a:ln>
        </p:spPr>
      </p:sp>
      <p:sp>
        <p:nvSpPr>
          <p:cNvPr id="110" name="Google Shape;110;p2"/>
          <p:cNvSpPr/>
          <p:nvPr/>
        </p:nvSpPr>
        <p:spPr>
          <a:xfrm>
            <a:off x="1223307" y="3738969"/>
            <a:ext cx="5280229" cy="5040218"/>
          </a:xfrm>
          <a:custGeom>
            <a:rect b="b" l="l" r="r" t="t"/>
            <a:pathLst>
              <a:path extrusionOk="0" h="5040218" w="5280229">
                <a:moveTo>
                  <a:pt x="0" y="0"/>
                </a:moveTo>
                <a:lnTo>
                  <a:pt x="5280229" y="0"/>
                </a:lnTo>
                <a:lnTo>
                  <a:pt x="5280229" y="5040218"/>
                </a:lnTo>
                <a:lnTo>
                  <a:pt x="0" y="5040218"/>
                </a:lnTo>
                <a:lnTo>
                  <a:pt x="0" y="0"/>
                </a:lnTo>
                <a:close/>
              </a:path>
            </a:pathLst>
          </a:custGeom>
          <a:blipFill rotWithShape="1">
            <a:blip r:embed="rId4">
              <a:alphaModFix/>
            </a:blip>
            <a:stretch>
              <a:fillRect b="0" l="0" r="0" t="0"/>
            </a:stretch>
          </a:blipFill>
          <a:ln>
            <a:noFill/>
          </a:ln>
        </p:spPr>
      </p:sp>
      <p:sp>
        <p:nvSpPr>
          <p:cNvPr id="111" name="Google Shape;111;p2"/>
          <p:cNvSpPr/>
          <p:nvPr/>
        </p:nvSpPr>
        <p:spPr>
          <a:xfrm>
            <a:off x="1565420" y="7646454"/>
            <a:ext cx="360708" cy="461371"/>
          </a:xfrm>
          <a:custGeom>
            <a:rect b="b" l="l" r="r" t="t"/>
            <a:pathLst>
              <a:path extrusionOk="0" h="461371" w="360708">
                <a:moveTo>
                  <a:pt x="0" y="0"/>
                </a:moveTo>
                <a:lnTo>
                  <a:pt x="360708" y="0"/>
                </a:lnTo>
                <a:lnTo>
                  <a:pt x="360708" y="461371"/>
                </a:lnTo>
                <a:lnTo>
                  <a:pt x="0" y="461371"/>
                </a:lnTo>
                <a:lnTo>
                  <a:pt x="0" y="0"/>
                </a:lnTo>
                <a:close/>
              </a:path>
            </a:pathLst>
          </a:custGeom>
          <a:blipFill rotWithShape="1">
            <a:blip r:embed="rId5">
              <a:alphaModFix/>
            </a:blip>
            <a:stretch>
              <a:fillRect b="0" l="0" r="0" t="0"/>
            </a:stretch>
          </a:blipFill>
          <a:ln>
            <a:noFill/>
          </a:ln>
        </p:spPr>
      </p:sp>
      <p:sp>
        <p:nvSpPr>
          <p:cNvPr id="112" name="Google Shape;112;p2"/>
          <p:cNvSpPr/>
          <p:nvPr/>
        </p:nvSpPr>
        <p:spPr>
          <a:xfrm>
            <a:off x="5384773" y="3830891"/>
            <a:ext cx="487937" cy="624105"/>
          </a:xfrm>
          <a:custGeom>
            <a:rect b="b" l="l" r="r" t="t"/>
            <a:pathLst>
              <a:path extrusionOk="0" h="624105" w="487937">
                <a:moveTo>
                  <a:pt x="0" y="0"/>
                </a:moveTo>
                <a:lnTo>
                  <a:pt x="487936" y="0"/>
                </a:lnTo>
                <a:lnTo>
                  <a:pt x="487936" y="624105"/>
                </a:lnTo>
                <a:lnTo>
                  <a:pt x="0" y="624105"/>
                </a:lnTo>
                <a:lnTo>
                  <a:pt x="0" y="0"/>
                </a:lnTo>
                <a:close/>
              </a:path>
            </a:pathLst>
          </a:custGeom>
          <a:blipFill rotWithShape="1">
            <a:blip r:embed="rId5">
              <a:alphaModFix/>
            </a:blip>
            <a:stretch>
              <a:fillRect b="0" l="0" r="0" t="0"/>
            </a:stretch>
          </a:blipFill>
          <a:ln>
            <a:noFill/>
          </a:ln>
        </p:spPr>
      </p:sp>
      <p:sp>
        <p:nvSpPr>
          <p:cNvPr id="113" name="Google Shape;113;p2"/>
          <p:cNvSpPr/>
          <p:nvPr/>
        </p:nvSpPr>
        <p:spPr>
          <a:xfrm>
            <a:off x="4654022" y="7369105"/>
            <a:ext cx="1461502" cy="1814505"/>
          </a:xfrm>
          <a:custGeom>
            <a:rect b="b" l="l" r="r" t="t"/>
            <a:pathLst>
              <a:path extrusionOk="0" h="1814505" w="1461502">
                <a:moveTo>
                  <a:pt x="0" y="0"/>
                </a:moveTo>
                <a:lnTo>
                  <a:pt x="1461502" y="0"/>
                </a:lnTo>
                <a:lnTo>
                  <a:pt x="1461502" y="1814505"/>
                </a:lnTo>
                <a:lnTo>
                  <a:pt x="0" y="1814505"/>
                </a:lnTo>
                <a:lnTo>
                  <a:pt x="0" y="0"/>
                </a:lnTo>
                <a:close/>
              </a:path>
            </a:pathLst>
          </a:custGeom>
          <a:blipFill rotWithShape="1">
            <a:blip r:embed="rId3">
              <a:alphaModFix/>
            </a:blip>
            <a:stretch>
              <a:fillRect b="0" l="0" r="0" t="0"/>
            </a:stretch>
          </a:blipFill>
          <a:ln>
            <a:noFill/>
          </a:ln>
        </p:spPr>
      </p:sp>
      <p:sp>
        <p:nvSpPr>
          <p:cNvPr id="114" name="Google Shape;114;p2"/>
          <p:cNvSpPr/>
          <p:nvPr/>
        </p:nvSpPr>
        <p:spPr>
          <a:xfrm>
            <a:off x="9829800" y="1456079"/>
            <a:ext cx="6400800" cy="1752600"/>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vi-VN" sz="7200" u="none" cap="none" strike="noStrike">
                <a:solidFill>
                  <a:srgbClr val="002060"/>
                </a:solidFill>
                <a:latin typeface="Saira Extra Condensed"/>
                <a:ea typeface="Saira Extra Condensed"/>
                <a:cs typeface="Saira Extra Condensed"/>
                <a:sym typeface="Saira Extra Condensed"/>
              </a:rPr>
              <a:t>Hoàng Văn Lực</a:t>
            </a:r>
            <a:endParaRPr b="1" i="0" sz="7200" u="none" cap="none" strike="noStrike">
              <a:solidFill>
                <a:srgbClr val="002060"/>
              </a:solidFill>
              <a:latin typeface="Saira Extra Condensed"/>
              <a:ea typeface="Saira Extra Condensed"/>
              <a:cs typeface="Saira Extra Condensed"/>
              <a:sym typeface="Saira Extra Condensed"/>
            </a:endParaRPr>
          </a:p>
        </p:txBody>
      </p:sp>
      <p:sp>
        <p:nvSpPr>
          <p:cNvPr id="115" name="Google Shape;115;p2"/>
          <p:cNvSpPr/>
          <p:nvPr/>
        </p:nvSpPr>
        <p:spPr>
          <a:xfrm>
            <a:off x="9829800" y="4506478"/>
            <a:ext cx="6400800" cy="1752600"/>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vi-VN" sz="7200" u="none" cap="none" strike="noStrike">
                <a:solidFill>
                  <a:srgbClr val="002060"/>
                </a:solidFill>
                <a:latin typeface="Saira Extra Condensed"/>
                <a:ea typeface="Saira Extra Condensed"/>
                <a:cs typeface="Saira Extra Condensed"/>
                <a:sym typeface="Saira Extra Condensed"/>
              </a:rPr>
              <a:t>Huỳnh Hoàng Long</a:t>
            </a:r>
            <a:endParaRPr b="1" i="0" sz="7200" u="none" cap="none" strike="noStrike">
              <a:solidFill>
                <a:srgbClr val="002060"/>
              </a:solidFill>
              <a:latin typeface="Saira Extra Condensed"/>
              <a:ea typeface="Saira Extra Condensed"/>
              <a:cs typeface="Saira Extra Condensed"/>
              <a:sym typeface="Saira Extra Condensed"/>
            </a:endParaRPr>
          </a:p>
        </p:txBody>
      </p:sp>
      <p:sp>
        <p:nvSpPr>
          <p:cNvPr id="116" name="Google Shape;116;p2"/>
          <p:cNvSpPr/>
          <p:nvPr/>
        </p:nvSpPr>
        <p:spPr>
          <a:xfrm>
            <a:off x="9829800" y="7400057"/>
            <a:ext cx="6400800" cy="1752600"/>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vi-VN" sz="7200" u="none" cap="none" strike="noStrike">
                <a:solidFill>
                  <a:srgbClr val="002060"/>
                </a:solidFill>
                <a:latin typeface="Saira Extra Condensed"/>
                <a:ea typeface="Saira Extra Condensed"/>
                <a:cs typeface="Saira Extra Condensed"/>
                <a:sym typeface="Saira Extra Condensed"/>
              </a:rPr>
              <a:t>Trịnh Quốc Khánh</a:t>
            </a:r>
            <a:endParaRPr b="1" i="0" sz="7200" u="none" cap="none" strike="noStrike">
              <a:solidFill>
                <a:srgbClr val="002060"/>
              </a:solidFill>
              <a:latin typeface="Saira Extra Condensed"/>
              <a:ea typeface="Saira Extra Condensed"/>
              <a:cs typeface="Saira Extra Condensed"/>
              <a:sym typeface="Saira Extra Condensed"/>
            </a:endParaRPr>
          </a:p>
        </p:txBody>
      </p:sp>
      <p:sp>
        <p:nvSpPr>
          <p:cNvPr id="117" name="Google Shape;117;p2"/>
          <p:cNvSpPr/>
          <p:nvPr/>
        </p:nvSpPr>
        <p:spPr>
          <a:xfrm rot="785663">
            <a:off x="8989158" y="1586549"/>
            <a:ext cx="1681282" cy="1523143"/>
          </a:xfrm>
          <a:custGeom>
            <a:rect b="b" l="l" r="r" t="t"/>
            <a:pathLst>
              <a:path extrusionOk="0" h="1422851" w="1420264">
                <a:moveTo>
                  <a:pt x="0" y="0"/>
                </a:moveTo>
                <a:lnTo>
                  <a:pt x="1420264" y="0"/>
                </a:lnTo>
                <a:lnTo>
                  <a:pt x="1420264" y="1422851"/>
                </a:lnTo>
                <a:lnTo>
                  <a:pt x="0" y="1422851"/>
                </a:lnTo>
                <a:lnTo>
                  <a:pt x="0" y="0"/>
                </a:lnTo>
                <a:close/>
              </a:path>
            </a:pathLst>
          </a:custGeom>
          <a:blipFill rotWithShape="1">
            <a:blip r:embed="rId6">
              <a:alphaModFix/>
            </a:blip>
            <a:stretch>
              <a:fillRect b="0" l="0" r="0" t="0"/>
            </a:stretch>
          </a:blipFill>
          <a:ln>
            <a:noFill/>
          </a:ln>
        </p:spPr>
      </p:sp>
      <p:sp>
        <p:nvSpPr>
          <p:cNvPr id="118" name="Google Shape;118;p2"/>
          <p:cNvSpPr/>
          <p:nvPr/>
        </p:nvSpPr>
        <p:spPr>
          <a:xfrm rot="785663">
            <a:off x="8721272" y="4688842"/>
            <a:ext cx="1681282" cy="1523143"/>
          </a:xfrm>
          <a:custGeom>
            <a:rect b="b" l="l" r="r" t="t"/>
            <a:pathLst>
              <a:path extrusionOk="0" h="1422851" w="1420264">
                <a:moveTo>
                  <a:pt x="0" y="0"/>
                </a:moveTo>
                <a:lnTo>
                  <a:pt x="1420264" y="0"/>
                </a:lnTo>
                <a:lnTo>
                  <a:pt x="1420264" y="1422851"/>
                </a:lnTo>
                <a:lnTo>
                  <a:pt x="0" y="1422851"/>
                </a:lnTo>
                <a:lnTo>
                  <a:pt x="0" y="0"/>
                </a:lnTo>
                <a:close/>
              </a:path>
            </a:pathLst>
          </a:custGeom>
          <a:blipFill rotWithShape="1">
            <a:blip r:embed="rId6">
              <a:alphaModFix/>
            </a:blip>
            <a:stretch>
              <a:fillRect b="0" l="0" r="0" t="0"/>
            </a:stretch>
          </a:blipFill>
          <a:ln>
            <a:noFill/>
          </a:ln>
        </p:spPr>
      </p:sp>
      <p:sp>
        <p:nvSpPr>
          <p:cNvPr id="119" name="Google Shape;119;p2"/>
          <p:cNvSpPr/>
          <p:nvPr/>
        </p:nvSpPr>
        <p:spPr>
          <a:xfrm rot="785663">
            <a:off x="8977783" y="7539754"/>
            <a:ext cx="1681282" cy="1523143"/>
          </a:xfrm>
          <a:custGeom>
            <a:rect b="b" l="l" r="r" t="t"/>
            <a:pathLst>
              <a:path extrusionOk="0" h="1422851" w="1420264">
                <a:moveTo>
                  <a:pt x="0" y="0"/>
                </a:moveTo>
                <a:lnTo>
                  <a:pt x="1420264" y="0"/>
                </a:lnTo>
                <a:lnTo>
                  <a:pt x="1420264" y="1422851"/>
                </a:lnTo>
                <a:lnTo>
                  <a:pt x="0" y="1422851"/>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7 lời khuyên thiết thực nếu muốn săn vé máy bay giá rẻ đi du lịch" id="327" name="Google Shape;327;p20"/>
          <p:cNvPicPr preferRelativeResize="0"/>
          <p:nvPr/>
        </p:nvPicPr>
        <p:blipFill rotWithShape="1">
          <a:blip r:embed="rId3">
            <a:alphaModFix/>
          </a:blip>
          <a:srcRect b="0" l="0" r="0" t="0"/>
          <a:stretch/>
        </p:blipFill>
        <p:spPr>
          <a:xfrm>
            <a:off x="0" y="-17800"/>
            <a:ext cx="18287999" cy="11326148"/>
          </a:xfrm>
          <a:prstGeom prst="rect">
            <a:avLst/>
          </a:prstGeom>
          <a:noFill/>
          <a:ln>
            <a:noFill/>
          </a:ln>
        </p:spPr>
      </p:pic>
      <p:sp>
        <p:nvSpPr>
          <p:cNvPr id="328" name="Google Shape;328;p20"/>
          <p:cNvSpPr/>
          <p:nvPr/>
        </p:nvSpPr>
        <p:spPr>
          <a:xfrm>
            <a:off x="-1752600" y="-876300"/>
            <a:ext cx="20421600" cy="12420600"/>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20"/>
          <p:cNvSpPr/>
          <p:nvPr/>
        </p:nvSpPr>
        <p:spPr>
          <a:xfrm>
            <a:off x="-1066800" y="-1104900"/>
            <a:ext cx="7848600" cy="2275820"/>
          </a:xfrm>
          <a:prstGeom prst="roundRect">
            <a:avLst>
              <a:gd fmla="val 16667" name="adj"/>
            </a:avLst>
          </a:prstGeom>
          <a:gradFill>
            <a:gsLst>
              <a:gs pos="0">
                <a:srgbClr val="C86C1F"/>
              </a:gs>
              <a:gs pos="79000">
                <a:srgbClr val="FF8D25"/>
              </a:gs>
              <a:gs pos="80000">
                <a:srgbClr val="FF8E29"/>
              </a:gs>
              <a:gs pos="100000">
                <a:srgbClr val="FF8E2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0"/>
          <p:cNvSpPr txBox="1"/>
          <p:nvPr/>
        </p:nvSpPr>
        <p:spPr>
          <a:xfrm>
            <a:off x="381000" y="342900"/>
            <a:ext cx="731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2800">
                <a:solidFill>
                  <a:srgbClr val="17365D"/>
                </a:solidFill>
                <a:latin typeface="Calibri"/>
                <a:ea typeface="Calibri"/>
                <a:cs typeface="Calibri"/>
                <a:sym typeface="Calibri"/>
              </a:rPr>
              <a:t>BIỂU ĐỒ THỰC HIỆN CHỨC NĂNG</a:t>
            </a:r>
            <a:endParaRPr b="1" sz="2800">
              <a:solidFill>
                <a:srgbClr val="17365D"/>
              </a:solidFill>
              <a:latin typeface="Calibri"/>
              <a:ea typeface="Calibri"/>
              <a:cs typeface="Calibri"/>
              <a:sym typeface="Calibri"/>
            </a:endParaRPr>
          </a:p>
        </p:txBody>
      </p:sp>
      <p:pic>
        <p:nvPicPr>
          <p:cNvPr id="331" name="Google Shape;331;p20"/>
          <p:cNvPicPr preferRelativeResize="0"/>
          <p:nvPr/>
        </p:nvPicPr>
        <p:blipFill rotWithShape="1">
          <a:blip r:embed="rId4">
            <a:alphaModFix/>
          </a:blip>
          <a:srcRect b="0" l="42830" r="39891" t="0"/>
          <a:stretch/>
        </p:blipFill>
        <p:spPr>
          <a:xfrm>
            <a:off x="17068800" y="2738110"/>
            <a:ext cx="1070289" cy="3624590"/>
          </a:xfrm>
          <a:prstGeom prst="roundRect">
            <a:avLst>
              <a:gd fmla="val 16667" name="adj"/>
            </a:avLst>
          </a:prstGeom>
          <a:noFill/>
          <a:ln>
            <a:noFill/>
          </a:ln>
        </p:spPr>
      </p:pic>
      <p:pic>
        <p:nvPicPr>
          <p:cNvPr id="332" name="Google Shape;332;p20"/>
          <p:cNvPicPr preferRelativeResize="0"/>
          <p:nvPr/>
        </p:nvPicPr>
        <p:blipFill rotWithShape="1">
          <a:blip r:embed="rId5">
            <a:alphaModFix/>
          </a:blip>
          <a:srcRect b="0" l="41904" r="39358" t="0"/>
          <a:stretch/>
        </p:blipFill>
        <p:spPr>
          <a:xfrm>
            <a:off x="15739206" y="2706677"/>
            <a:ext cx="1151674" cy="3853190"/>
          </a:xfrm>
          <a:prstGeom prst="roundRect">
            <a:avLst>
              <a:gd fmla="val 16667" name="adj"/>
            </a:avLst>
          </a:prstGeom>
          <a:noFill/>
          <a:ln>
            <a:noFill/>
          </a:ln>
        </p:spPr>
      </p:pic>
      <p:pic>
        <p:nvPicPr>
          <p:cNvPr id="333" name="Google Shape;333;p20"/>
          <p:cNvPicPr preferRelativeResize="0"/>
          <p:nvPr/>
        </p:nvPicPr>
        <p:blipFill rotWithShape="1">
          <a:blip r:embed="rId6">
            <a:alphaModFix/>
          </a:blip>
          <a:srcRect b="1434" l="40737" r="38297" t="0"/>
          <a:stretch/>
        </p:blipFill>
        <p:spPr>
          <a:xfrm>
            <a:off x="14483046" y="2673340"/>
            <a:ext cx="1159037" cy="3986540"/>
          </a:xfrm>
          <a:prstGeom prst="roundRect">
            <a:avLst>
              <a:gd fmla="val 16667" name="adj"/>
            </a:avLst>
          </a:prstGeom>
          <a:noFill/>
          <a:ln>
            <a:noFill/>
          </a:ln>
        </p:spPr>
      </p:pic>
      <p:pic>
        <p:nvPicPr>
          <p:cNvPr id="334" name="Google Shape;334;p20"/>
          <p:cNvPicPr preferRelativeResize="0"/>
          <p:nvPr/>
        </p:nvPicPr>
        <p:blipFill rotWithShape="1">
          <a:blip r:embed="rId7">
            <a:alphaModFix/>
          </a:blip>
          <a:srcRect b="0" l="43689" r="38306" t="0"/>
          <a:stretch/>
        </p:blipFill>
        <p:spPr>
          <a:xfrm>
            <a:off x="13232326" y="2673340"/>
            <a:ext cx="1092728" cy="4146560"/>
          </a:xfrm>
          <a:prstGeom prst="roundRect">
            <a:avLst>
              <a:gd fmla="val 16667" name="adj"/>
            </a:avLst>
          </a:prstGeom>
          <a:noFill/>
          <a:ln>
            <a:noFill/>
          </a:ln>
        </p:spPr>
      </p:pic>
      <p:pic>
        <p:nvPicPr>
          <p:cNvPr id="335" name="Google Shape;335;p20"/>
          <p:cNvPicPr preferRelativeResize="0"/>
          <p:nvPr/>
        </p:nvPicPr>
        <p:blipFill rotWithShape="1">
          <a:blip r:embed="rId8">
            <a:alphaModFix/>
          </a:blip>
          <a:srcRect b="0" l="180" r="191" t="0"/>
          <a:stretch/>
        </p:blipFill>
        <p:spPr>
          <a:xfrm>
            <a:off x="1671621" y="1399520"/>
            <a:ext cx="11454372" cy="7401580"/>
          </a:xfrm>
          <a:prstGeom prst="roundRect">
            <a:avLst>
              <a:gd fmla="val 16667" name="adj"/>
            </a:avLst>
          </a:prstGeom>
          <a:noFill/>
          <a:ln>
            <a:noFill/>
          </a:ln>
        </p:spPr>
      </p:pic>
      <p:pic>
        <p:nvPicPr>
          <p:cNvPr id="336" name="Google Shape;336;p20"/>
          <p:cNvPicPr preferRelativeResize="0"/>
          <p:nvPr/>
        </p:nvPicPr>
        <p:blipFill rotWithShape="1">
          <a:blip r:embed="rId9">
            <a:alphaModFix/>
          </a:blip>
          <a:srcRect b="0" l="41066" r="41066" t="0"/>
          <a:stretch/>
        </p:blipFill>
        <p:spPr>
          <a:xfrm>
            <a:off x="291413" y="2486620"/>
            <a:ext cx="1197526" cy="3876080"/>
          </a:xfrm>
          <a:prstGeom prst="roundRect">
            <a:avLst>
              <a:gd fmla="val 16667" name="adj"/>
            </a:avLst>
          </a:prstGeom>
          <a:noFill/>
          <a:ln>
            <a:noFill/>
          </a:ln>
        </p:spPr>
      </p:pic>
      <p:sp>
        <p:nvSpPr>
          <p:cNvPr id="337" name="Google Shape;337;p20"/>
          <p:cNvSpPr/>
          <p:nvPr/>
        </p:nvSpPr>
        <p:spPr>
          <a:xfrm>
            <a:off x="4808007" y="8905875"/>
            <a:ext cx="5181600" cy="952500"/>
          </a:xfrm>
          <a:prstGeom prst="roundRect">
            <a:avLst>
              <a:gd fmla="val 50000" name="adj"/>
            </a:avLst>
          </a:prstGeom>
          <a:gradFill>
            <a:gsLst>
              <a:gs pos="0">
                <a:srgbClr val="992D2B"/>
              </a:gs>
              <a:gs pos="80000">
                <a:srgbClr val="C93D39"/>
              </a:gs>
              <a:gs pos="100000">
                <a:srgbClr val="CD3A3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3600">
                <a:solidFill>
                  <a:schemeClr val="lt1"/>
                </a:solidFill>
                <a:latin typeface="Calibri"/>
                <a:ea typeface="Calibri"/>
                <a:cs typeface="Calibri"/>
                <a:sym typeface="Calibri"/>
              </a:rPr>
              <a:t>Use giá vé</a:t>
            </a:r>
            <a:endParaRPr b="1" sz="36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7 lời khuyên thiết thực nếu muốn săn vé máy bay giá rẻ đi du lịch" id="342" name="Google Shape;342;p21"/>
          <p:cNvPicPr preferRelativeResize="0"/>
          <p:nvPr/>
        </p:nvPicPr>
        <p:blipFill rotWithShape="1">
          <a:blip r:embed="rId3">
            <a:alphaModFix/>
          </a:blip>
          <a:srcRect b="0" l="0" r="0" t="0"/>
          <a:stretch/>
        </p:blipFill>
        <p:spPr>
          <a:xfrm>
            <a:off x="0" y="-17800"/>
            <a:ext cx="18287999" cy="11326148"/>
          </a:xfrm>
          <a:prstGeom prst="rect">
            <a:avLst/>
          </a:prstGeom>
          <a:noFill/>
          <a:ln>
            <a:noFill/>
          </a:ln>
        </p:spPr>
      </p:pic>
      <p:sp>
        <p:nvSpPr>
          <p:cNvPr id="343" name="Google Shape;343;p21"/>
          <p:cNvSpPr/>
          <p:nvPr/>
        </p:nvSpPr>
        <p:spPr>
          <a:xfrm>
            <a:off x="-1752600" y="-876300"/>
            <a:ext cx="20421600" cy="12420600"/>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21"/>
          <p:cNvSpPr/>
          <p:nvPr/>
        </p:nvSpPr>
        <p:spPr>
          <a:xfrm>
            <a:off x="-1066800" y="-1104900"/>
            <a:ext cx="7848600" cy="2275820"/>
          </a:xfrm>
          <a:prstGeom prst="roundRect">
            <a:avLst>
              <a:gd fmla="val 16667" name="adj"/>
            </a:avLst>
          </a:prstGeom>
          <a:gradFill>
            <a:gsLst>
              <a:gs pos="0">
                <a:srgbClr val="C86C1F"/>
              </a:gs>
              <a:gs pos="79000">
                <a:srgbClr val="FF8D25"/>
              </a:gs>
              <a:gs pos="80000">
                <a:srgbClr val="FF8E29"/>
              </a:gs>
              <a:gs pos="100000">
                <a:srgbClr val="FF8E2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21"/>
          <p:cNvSpPr txBox="1"/>
          <p:nvPr/>
        </p:nvSpPr>
        <p:spPr>
          <a:xfrm>
            <a:off x="381000" y="342900"/>
            <a:ext cx="731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2800">
                <a:solidFill>
                  <a:srgbClr val="17365D"/>
                </a:solidFill>
                <a:latin typeface="Calibri"/>
                <a:ea typeface="Calibri"/>
                <a:cs typeface="Calibri"/>
                <a:sym typeface="Calibri"/>
              </a:rPr>
              <a:t>BIỂU ĐỒ THỰC HIỆN CHỨC NĂNG</a:t>
            </a:r>
            <a:endParaRPr b="1" sz="2800">
              <a:solidFill>
                <a:srgbClr val="17365D"/>
              </a:solidFill>
              <a:latin typeface="Calibri"/>
              <a:ea typeface="Calibri"/>
              <a:cs typeface="Calibri"/>
              <a:sym typeface="Calibri"/>
            </a:endParaRPr>
          </a:p>
        </p:txBody>
      </p:sp>
      <p:pic>
        <p:nvPicPr>
          <p:cNvPr id="346" name="Google Shape;346;p21"/>
          <p:cNvPicPr preferRelativeResize="0"/>
          <p:nvPr/>
        </p:nvPicPr>
        <p:blipFill rotWithShape="1">
          <a:blip r:embed="rId4">
            <a:alphaModFix/>
          </a:blip>
          <a:srcRect b="0" l="42830" r="39891" t="0"/>
          <a:stretch/>
        </p:blipFill>
        <p:spPr>
          <a:xfrm>
            <a:off x="17068800" y="2738110"/>
            <a:ext cx="1070289" cy="3624590"/>
          </a:xfrm>
          <a:prstGeom prst="roundRect">
            <a:avLst>
              <a:gd fmla="val 16667" name="adj"/>
            </a:avLst>
          </a:prstGeom>
          <a:noFill/>
          <a:ln>
            <a:noFill/>
          </a:ln>
        </p:spPr>
      </p:pic>
      <p:pic>
        <p:nvPicPr>
          <p:cNvPr id="347" name="Google Shape;347;p21"/>
          <p:cNvPicPr preferRelativeResize="0"/>
          <p:nvPr/>
        </p:nvPicPr>
        <p:blipFill rotWithShape="1">
          <a:blip r:embed="rId5">
            <a:alphaModFix/>
          </a:blip>
          <a:srcRect b="0" l="41904" r="39358" t="0"/>
          <a:stretch/>
        </p:blipFill>
        <p:spPr>
          <a:xfrm>
            <a:off x="15739206" y="2706677"/>
            <a:ext cx="1151674" cy="3853190"/>
          </a:xfrm>
          <a:prstGeom prst="roundRect">
            <a:avLst>
              <a:gd fmla="val 16667" name="adj"/>
            </a:avLst>
          </a:prstGeom>
          <a:noFill/>
          <a:ln>
            <a:noFill/>
          </a:ln>
        </p:spPr>
      </p:pic>
      <p:pic>
        <p:nvPicPr>
          <p:cNvPr id="348" name="Google Shape;348;p21"/>
          <p:cNvPicPr preferRelativeResize="0"/>
          <p:nvPr/>
        </p:nvPicPr>
        <p:blipFill rotWithShape="1">
          <a:blip r:embed="rId6">
            <a:alphaModFix/>
          </a:blip>
          <a:srcRect b="1434" l="40737" r="38297" t="0"/>
          <a:stretch/>
        </p:blipFill>
        <p:spPr>
          <a:xfrm>
            <a:off x="14483046" y="2673340"/>
            <a:ext cx="1159037" cy="3986540"/>
          </a:xfrm>
          <a:prstGeom prst="roundRect">
            <a:avLst>
              <a:gd fmla="val 16667" name="adj"/>
            </a:avLst>
          </a:prstGeom>
          <a:noFill/>
          <a:ln>
            <a:noFill/>
          </a:ln>
        </p:spPr>
      </p:pic>
      <p:pic>
        <p:nvPicPr>
          <p:cNvPr id="349" name="Google Shape;349;p21"/>
          <p:cNvPicPr preferRelativeResize="0"/>
          <p:nvPr/>
        </p:nvPicPr>
        <p:blipFill rotWithShape="1">
          <a:blip r:embed="rId7">
            <a:alphaModFix/>
          </a:blip>
          <a:srcRect b="0" l="43689" r="38306" t="0"/>
          <a:stretch/>
        </p:blipFill>
        <p:spPr>
          <a:xfrm>
            <a:off x="13232326" y="2673340"/>
            <a:ext cx="1092728" cy="4146560"/>
          </a:xfrm>
          <a:prstGeom prst="roundRect">
            <a:avLst>
              <a:gd fmla="val 16667" name="adj"/>
            </a:avLst>
          </a:prstGeom>
          <a:noFill/>
          <a:ln>
            <a:noFill/>
          </a:ln>
        </p:spPr>
      </p:pic>
      <p:pic>
        <p:nvPicPr>
          <p:cNvPr id="350" name="Google Shape;350;p21"/>
          <p:cNvPicPr preferRelativeResize="0"/>
          <p:nvPr/>
        </p:nvPicPr>
        <p:blipFill rotWithShape="1">
          <a:blip r:embed="rId8">
            <a:alphaModFix/>
          </a:blip>
          <a:srcRect b="0" l="42645" r="41184" t="0"/>
          <a:stretch/>
        </p:blipFill>
        <p:spPr>
          <a:xfrm>
            <a:off x="11835207" y="2673340"/>
            <a:ext cx="1263421" cy="4511993"/>
          </a:xfrm>
          <a:prstGeom prst="roundRect">
            <a:avLst>
              <a:gd fmla="val 16667" name="adj"/>
            </a:avLst>
          </a:prstGeom>
          <a:noFill/>
          <a:ln>
            <a:noFill/>
          </a:ln>
        </p:spPr>
      </p:pic>
      <p:pic>
        <p:nvPicPr>
          <p:cNvPr id="351" name="Google Shape;351;p21"/>
          <p:cNvPicPr preferRelativeResize="0"/>
          <p:nvPr/>
        </p:nvPicPr>
        <p:blipFill rotWithShape="1">
          <a:blip r:embed="rId9">
            <a:alphaModFix/>
          </a:blip>
          <a:srcRect b="0" l="135" r="750" t="0"/>
          <a:stretch/>
        </p:blipFill>
        <p:spPr>
          <a:xfrm>
            <a:off x="129689" y="1724620"/>
            <a:ext cx="11575829" cy="7152680"/>
          </a:xfrm>
          <a:prstGeom prst="roundRect">
            <a:avLst>
              <a:gd fmla="val 16667" name="adj"/>
            </a:avLst>
          </a:prstGeom>
          <a:noFill/>
          <a:ln>
            <a:noFill/>
          </a:ln>
        </p:spPr>
      </p:pic>
      <p:sp>
        <p:nvSpPr>
          <p:cNvPr id="352" name="Google Shape;352;p21"/>
          <p:cNvSpPr/>
          <p:nvPr/>
        </p:nvSpPr>
        <p:spPr>
          <a:xfrm>
            <a:off x="3276600" y="9032840"/>
            <a:ext cx="5181600" cy="952500"/>
          </a:xfrm>
          <a:prstGeom prst="roundRect">
            <a:avLst>
              <a:gd fmla="val 50000" name="adj"/>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3600">
                <a:solidFill>
                  <a:schemeClr val="lt1"/>
                </a:solidFill>
                <a:latin typeface="Calibri"/>
                <a:ea typeface="Calibri"/>
                <a:cs typeface="Calibri"/>
                <a:sym typeface="Calibri"/>
              </a:rPr>
              <a:t>Use thống kê</a:t>
            </a:r>
            <a:endParaRPr b="1" sz="36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descr="Top 18 địa điểm du lịch Đà Lạt đẹp, nhất định phải ghé thăm" id="357" name="Google Shape;357;p2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Top 18 địa điểm du lịch Đà Lạt đẹp, nhất định phải ghé thăm" id="358" name="Google Shape;358;p22"/>
          <p:cNvSpPr/>
          <p:nvPr/>
        </p:nvSpPr>
        <p:spPr>
          <a:xfrm>
            <a:off x="152400" y="3089274"/>
            <a:ext cx="487680" cy="4876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Top 18 địa điểm du lịch Đà Lạt đẹp, nhất định phải ghé thăm" id="359" name="Google Shape;359;p22"/>
          <p:cNvPicPr preferRelativeResize="0"/>
          <p:nvPr/>
        </p:nvPicPr>
        <p:blipFill rotWithShape="1">
          <a:blip r:embed="rId3">
            <a:alphaModFix/>
          </a:blip>
          <a:srcRect b="0" l="0" r="0" t="0"/>
          <a:stretch/>
        </p:blipFill>
        <p:spPr>
          <a:xfrm>
            <a:off x="0" y="-4763"/>
            <a:ext cx="18288000" cy="10287000"/>
          </a:xfrm>
          <a:prstGeom prst="rect">
            <a:avLst/>
          </a:prstGeom>
          <a:noFill/>
          <a:ln>
            <a:noFill/>
          </a:ln>
        </p:spPr>
      </p:pic>
      <p:sp>
        <p:nvSpPr>
          <p:cNvPr id="360" name="Google Shape;360;p22"/>
          <p:cNvSpPr/>
          <p:nvPr/>
        </p:nvSpPr>
        <p:spPr>
          <a:xfrm>
            <a:off x="4610100" y="1181100"/>
            <a:ext cx="9067800" cy="8229600"/>
          </a:xfrm>
          <a:prstGeom prst="ellipse">
            <a:avLst/>
          </a:prstGeom>
          <a:solidFill>
            <a:schemeClr val="dk1">
              <a:alpha val="6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2"/>
          <p:cNvSpPr txBox="1"/>
          <p:nvPr/>
        </p:nvSpPr>
        <p:spPr>
          <a:xfrm>
            <a:off x="5753100" y="4003238"/>
            <a:ext cx="6781800"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vi-VN" sz="5400">
                <a:solidFill>
                  <a:schemeClr val="lt1"/>
                </a:solidFill>
                <a:latin typeface="Quattrocento Sans"/>
                <a:ea typeface="Quattrocento Sans"/>
                <a:cs typeface="Quattrocento Sans"/>
                <a:sym typeface="Quattrocento Sans"/>
              </a:rPr>
              <a:t>Cảm ơn </a:t>
            </a:r>
            <a:endParaRPr/>
          </a:p>
          <a:p>
            <a:pPr indent="0" lvl="0" marL="0" marR="0" rtl="0" algn="ctr">
              <a:spcBef>
                <a:spcPts val="0"/>
              </a:spcBef>
              <a:spcAft>
                <a:spcPts val="0"/>
              </a:spcAft>
              <a:buNone/>
            </a:pPr>
            <a:r>
              <a:rPr lang="vi-VN" sz="5400">
                <a:solidFill>
                  <a:schemeClr val="lt1"/>
                </a:solidFill>
                <a:latin typeface="Quattrocento Sans"/>
                <a:ea typeface="Quattrocento Sans"/>
                <a:cs typeface="Quattrocento Sans"/>
                <a:sym typeface="Quattrocento Sans"/>
              </a:rPr>
              <a:t>mọi người </a:t>
            </a:r>
            <a:endParaRPr/>
          </a:p>
          <a:p>
            <a:pPr indent="0" lvl="0" marL="0" marR="0" rtl="0" algn="ctr">
              <a:spcBef>
                <a:spcPts val="0"/>
              </a:spcBef>
              <a:spcAft>
                <a:spcPts val="0"/>
              </a:spcAft>
              <a:buNone/>
            </a:pPr>
            <a:r>
              <a:rPr lang="vi-VN" sz="5400">
                <a:solidFill>
                  <a:schemeClr val="lt1"/>
                </a:solidFill>
                <a:latin typeface="Quattrocento Sans"/>
                <a:ea typeface="Quattrocento Sans"/>
                <a:cs typeface="Quattrocento Sans"/>
                <a:sym typeface="Quattrocento Sans"/>
              </a:rPr>
              <a:t>đã lắng nghe!</a:t>
            </a:r>
            <a:endParaRPr sz="54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9D8"/>
        </a:solidFill>
      </p:bgPr>
    </p:bg>
    <p:spTree>
      <p:nvGrpSpPr>
        <p:cNvPr id="123" name="Shape 123"/>
        <p:cNvGrpSpPr/>
        <p:nvPr/>
      </p:nvGrpSpPr>
      <p:grpSpPr>
        <a:xfrm>
          <a:off x="0" y="0"/>
          <a:ext cx="0" cy="0"/>
          <a:chOff x="0" y="0"/>
          <a:chExt cx="0" cy="0"/>
        </a:xfrm>
      </p:grpSpPr>
      <p:sp>
        <p:nvSpPr>
          <p:cNvPr id="124" name="Google Shape;124;p3"/>
          <p:cNvSpPr/>
          <p:nvPr/>
        </p:nvSpPr>
        <p:spPr>
          <a:xfrm>
            <a:off x="1542405" y="800099"/>
            <a:ext cx="14859000" cy="8686800"/>
          </a:xfrm>
          <a:prstGeom prst="roundRect">
            <a:avLst>
              <a:gd fmla="val 10697" name="adj"/>
            </a:avLst>
          </a:prstGeom>
          <a:solidFill>
            <a:srgbClr val="FABF8E"/>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3"/>
          <p:cNvSpPr/>
          <p:nvPr/>
        </p:nvSpPr>
        <p:spPr>
          <a:xfrm rot="1687290">
            <a:off x="14360360" y="7396949"/>
            <a:ext cx="1487271" cy="1489981"/>
          </a:xfrm>
          <a:custGeom>
            <a:rect b="b" l="l" r="r" t="t"/>
            <a:pathLst>
              <a:path extrusionOk="0" h="1489981" w="1487271">
                <a:moveTo>
                  <a:pt x="0" y="0"/>
                </a:moveTo>
                <a:lnTo>
                  <a:pt x="1487271" y="0"/>
                </a:lnTo>
                <a:lnTo>
                  <a:pt x="1487271" y="1489981"/>
                </a:lnTo>
                <a:lnTo>
                  <a:pt x="0" y="1489981"/>
                </a:lnTo>
                <a:lnTo>
                  <a:pt x="0" y="0"/>
                </a:lnTo>
                <a:close/>
              </a:path>
            </a:pathLst>
          </a:custGeom>
          <a:blipFill rotWithShape="1">
            <a:blip r:embed="rId3">
              <a:alphaModFix/>
            </a:blip>
            <a:stretch>
              <a:fillRect b="0" l="0" r="0" t="0"/>
            </a:stretch>
          </a:blipFill>
          <a:ln>
            <a:noFill/>
          </a:ln>
        </p:spPr>
      </p:sp>
      <p:grpSp>
        <p:nvGrpSpPr>
          <p:cNvPr id="126" name="Google Shape;126;p3"/>
          <p:cNvGrpSpPr/>
          <p:nvPr/>
        </p:nvGrpSpPr>
        <p:grpSpPr>
          <a:xfrm rot="-5400000">
            <a:off x="-4880628" y="4583144"/>
            <a:ext cx="10341685" cy="1120710"/>
            <a:chOff x="0" y="-66675"/>
            <a:chExt cx="2723736" cy="295166"/>
          </a:xfrm>
        </p:grpSpPr>
        <p:sp>
          <p:nvSpPr>
            <p:cNvPr id="127" name="Google Shape;127;p3"/>
            <p:cNvSpPr/>
            <p:nvPr/>
          </p:nvSpPr>
          <p:spPr>
            <a:xfrm>
              <a:off x="0" y="0"/>
              <a:ext cx="2723736" cy="228491"/>
            </a:xfrm>
            <a:custGeom>
              <a:rect b="b" l="l" r="r" t="t"/>
              <a:pathLst>
                <a:path extrusionOk="0" h="228491" w="2723736">
                  <a:moveTo>
                    <a:pt x="0" y="0"/>
                  </a:moveTo>
                  <a:lnTo>
                    <a:pt x="2723736" y="0"/>
                  </a:lnTo>
                  <a:lnTo>
                    <a:pt x="2723736" y="228491"/>
                  </a:lnTo>
                  <a:lnTo>
                    <a:pt x="0" y="228491"/>
                  </a:lnTo>
                  <a:close/>
                </a:path>
              </a:pathLst>
            </a:custGeom>
            <a:solidFill>
              <a:srgbClr val="FFFAF0"/>
            </a:solidFill>
            <a:ln cap="sq" cmpd="sng" w="9525">
              <a:solidFill>
                <a:srgbClr val="43241E"/>
              </a:solidFill>
              <a:prstDash val="solid"/>
              <a:miter lim="8000"/>
              <a:headEnd len="sm" w="sm" type="none"/>
              <a:tailEnd len="sm" w="sm" type="none"/>
            </a:ln>
          </p:spPr>
        </p:sp>
        <p:sp>
          <p:nvSpPr>
            <p:cNvPr id="128" name="Google Shape;128;p3"/>
            <p:cNvSpPr txBox="1"/>
            <p:nvPr/>
          </p:nvSpPr>
          <p:spPr>
            <a:xfrm>
              <a:off x="0" y="-66675"/>
              <a:ext cx="2723736" cy="295166"/>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vi-VN" sz="3299" u="none" cap="none" strike="noStrike">
                  <a:solidFill>
                    <a:srgbClr val="43241E"/>
                  </a:solidFill>
                  <a:latin typeface="Saira Extra Condensed"/>
                  <a:ea typeface="Saira Extra Condensed"/>
                  <a:cs typeface="Saira Extra Condensed"/>
                  <a:sym typeface="Saira Extra Condensed"/>
                </a:rPr>
                <a:t>QUẢN LÝ TOUR DU LỊCH                  QUẢN LÝ TOUR DU LỊCH</a:t>
              </a:r>
              <a:endParaRPr b="1" i="0" sz="3299" u="none" cap="none" strike="noStrike">
                <a:solidFill>
                  <a:srgbClr val="43241E"/>
                </a:solidFill>
                <a:latin typeface="Saira Extra Condensed"/>
                <a:ea typeface="Saira Extra Condensed"/>
                <a:cs typeface="Saira Extra Condensed"/>
                <a:sym typeface="Saira Extra Condensed"/>
              </a:endParaRPr>
            </a:p>
          </p:txBody>
        </p:sp>
      </p:grpSp>
      <p:sp>
        <p:nvSpPr>
          <p:cNvPr id="129" name="Google Shape;129;p3"/>
          <p:cNvSpPr/>
          <p:nvPr/>
        </p:nvSpPr>
        <p:spPr>
          <a:xfrm>
            <a:off x="15551703" y="3562013"/>
            <a:ext cx="396419" cy="507047"/>
          </a:xfrm>
          <a:custGeom>
            <a:rect b="b" l="l" r="r" t="t"/>
            <a:pathLst>
              <a:path extrusionOk="0" h="507047" w="396419">
                <a:moveTo>
                  <a:pt x="0" y="0"/>
                </a:moveTo>
                <a:lnTo>
                  <a:pt x="396419" y="0"/>
                </a:lnTo>
                <a:lnTo>
                  <a:pt x="396419" y="507047"/>
                </a:lnTo>
                <a:lnTo>
                  <a:pt x="0" y="507047"/>
                </a:lnTo>
                <a:lnTo>
                  <a:pt x="0" y="0"/>
                </a:lnTo>
                <a:close/>
              </a:path>
            </a:pathLst>
          </a:custGeom>
          <a:blipFill rotWithShape="1">
            <a:blip r:embed="rId4">
              <a:alphaModFix/>
            </a:blip>
            <a:stretch>
              <a:fillRect b="0" l="0" r="0" t="0"/>
            </a:stretch>
          </a:blipFill>
          <a:ln>
            <a:noFill/>
          </a:ln>
        </p:spPr>
      </p:sp>
      <p:sp>
        <p:nvSpPr>
          <p:cNvPr id="130" name="Google Shape;130;p3"/>
          <p:cNvSpPr/>
          <p:nvPr/>
        </p:nvSpPr>
        <p:spPr>
          <a:xfrm rot="5400000">
            <a:off x="228600" y="4967634"/>
            <a:ext cx="351731" cy="351731"/>
          </a:xfrm>
          <a:custGeom>
            <a:rect b="b" l="l" r="r" t="t"/>
            <a:pathLst>
              <a:path extrusionOk="0" h="351731" w="351731">
                <a:moveTo>
                  <a:pt x="0" y="0"/>
                </a:moveTo>
                <a:lnTo>
                  <a:pt x="351731" y="0"/>
                </a:lnTo>
                <a:lnTo>
                  <a:pt x="351731" y="351732"/>
                </a:lnTo>
                <a:lnTo>
                  <a:pt x="0" y="351732"/>
                </a:lnTo>
                <a:lnTo>
                  <a:pt x="0" y="0"/>
                </a:lnTo>
                <a:close/>
              </a:path>
            </a:pathLst>
          </a:custGeom>
          <a:blipFill rotWithShape="1">
            <a:blip r:embed="rId5">
              <a:alphaModFix/>
            </a:blip>
            <a:stretch>
              <a:fillRect b="0" l="0" r="0" t="0"/>
            </a:stretch>
          </a:blipFill>
          <a:ln>
            <a:noFill/>
          </a:ln>
        </p:spPr>
      </p:sp>
      <p:grpSp>
        <p:nvGrpSpPr>
          <p:cNvPr id="131" name="Google Shape;131;p3"/>
          <p:cNvGrpSpPr/>
          <p:nvPr/>
        </p:nvGrpSpPr>
        <p:grpSpPr>
          <a:xfrm rot="5400000">
            <a:off x="12809960" y="4583144"/>
            <a:ext cx="10341685" cy="1120710"/>
            <a:chOff x="0" y="-66675"/>
            <a:chExt cx="2723736" cy="295166"/>
          </a:xfrm>
        </p:grpSpPr>
        <p:sp>
          <p:nvSpPr>
            <p:cNvPr id="132" name="Google Shape;132;p3"/>
            <p:cNvSpPr/>
            <p:nvPr/>
          </p:nvSpPr>
          <p:spPr>
            <a:xfrm>
              <a:off x="0" y="0"/>
              <a:ext cx="2723736" cy="228491"/>
            </a:xfrm>
            <a:custGeom>
              <a:rect b="b" l="l" r="r" t="t"/>
              <a:pathLst>
                <a:path extrusionOk="0" h="228491" w="2723736">
                  <a:moveTo>
                    <a:pt x="0" y="0"/>
                  </a:moveTo>
                  <a:lnTo>
                    <a:pt x="2723736" y="0"/>
                  </a:lnTo>
                  <a:lnTo>
                    <a:pt x="2723736" y="228491"/>
                  </a:lnTo>
                  <a:lnTo>
                    <a:pt x="0" y="228491"/>
                  </a:lnTo>
                  <a:close/>
                </a:path>
              </a:pathLst>
            </a:custGeom>
            <a:solidFill>
              <a:srgbClr val="FFFAF0"/>
            </a:solidFill>
            <a:ln cap="sq" cmpd="sng" w="9525">
              <a:solidFill>
                <a:srgbClr val="43241E"/>
              </a:solidFill>
              <a:prstDash val="solid"/>
              <a:miter lim="8000"/>
              <a:headEnd len="sm" w="sm" type="none"/>
              <a:tailEnd len="sm" w="sm" type="none"/>
            </a:ln>
          </p:spPr>
        </p:sp>
        <p:sp>
          <p:nvSpPr>
            <p:cNvPr id="133" name="Google Shape;133;p3"/>
            <p:cNvSpPr txBox="1"/>
            <p:nvPr/>
          </p:nvSpPr>
          <p:spPr>
            <a:xfrm>
              <a:off x="0" y="-66675"/>
              <a:ext cx="2723736" cy="295166"/>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vi-VN" sz="3299" u="none" cap="none" strike="noStrike">
                  <a:solidFill>
                    <a:srgbClr val="43241E"/>
                  </a:solidFill>
                  <a:latin typeface="Saira Extra Condensed"/>
                  <a:ea typeface="Saira Extra Condensed"/>
                  <a:cs typeface="Saira Extra Condensed"/>
                  <a:sym typeface="Saira Extra Condensed"/>
                </a:rPr>
                <a:t>QUẢN LÝ TOUR DU LỊCH                 QUẢN LÝ TOUR DU LỊCH</a:t>
              </a:r>
              <a:endParaRPr b="1" i="0" sz="3299" u="none" cap="none" strike="noStrike">
                <a:solidFill>
                  <a:srgbClr val="43241E"/>
                </a:solidFill>
                <a:latin typeface="Saira Extra Condensed"/>
                <a:ea typeface="Saira Extra Condensed"/>
                <a:cs typeface="Saira Extra Condensed"/>
                <a:sym typeface="Saira Extra Condensed"/>
              </a:endParaRPr>
            </a:p>
          </p:txBody>
        </p:sp>
      </p:grpSp>
      <p:sp>
        <p:nvSpPr>
          <p:cNvPr id="134" name="Google Shape;134;p3"/>
          <p:cNvSpPr/>
          <p:nvPr/>
        </p:nvSpPr>
        <p:spPr>
          <a:xfrm rot="-5400000">
            <a:off x="17678358" y="4967634"/>
            <a:ext cx="351731" cy="351731"/>
          </a:xfrm>
          <a:custGeom>
            <a:rect b="b" l="l" r="r" t="t"/>
            <a:pathLst>
              <a:path extrusionOk="0" h="351731" w="351731">
                <a:moveTo>
                  <a:pt x="0" y="0"/>
                </a:moveTo>
                <a:lnTo>
                  <a:pt x="351731" y="0"/>
                </a:lnTo>
                <a:lnTo>
                  <a:pt x="351731" y="351732"/>
                </a:lnTo>
                <a:lnTo>
                  <a:pt x="0" y="351732"/>
                </a:lnTo>
                <a:lnTo>
                  <a:pt x="0" y="0"/>
                </a:lnTo>
                <a:close/>
              </a:path>
            </a:pathLst>
          </a:custGeom>
          <a:blipFill rotWithShape="1">
            <a:blip r:embed="rId5">
              <a:alphaModFix/>
            </a:blip>
            <a:stretch>
              <a:fillRect b="0" l="0" r="0" t="0"/>
            </a:stretch>
          </a:blipFill>
          <a:ln>
            <a:noFill/>
          </a:ln>
        </p:spPr>
      </p:sp>
      <p:grpSp>
        <p:nvGrpSpPr>
          <p:cNvPr id="135" name="Google Shape;135;p3"/>
          <p:cNvGrpSpPr/>
          <p:nvPr/>
        </p:nvGrpSpPr>
        <p:grpSpPr>
          <a:xfrm>
            <a:off x="2028235" y="1257300"/>
            <a:ext cx="7141388" cy="1752600"/>
            <a:chOff x="1764891" y="6978024"/>
            <a:chExt cx="7141388" cy="1752600"/>
          </a:xfrm>
        </p:grpSpPr>
        <p:sp>
          <p:nvSpPr>
            <p:cNvPr id="136" name="Google Shape;136;p3"/>
            <p:cNvSpPr/>
            <p:nvPr/>
          </p:nvSpPr>
          <p:spPr>
            <a:xfrm>
              <a:off x="1764891" y="6978024"/>
              <a:ext cx="7141388" cy="1752600"/>
            </a:xfrm>
            <a:prstGeom prst="roundRect">
              <a:avLst>
                <a:gd fmla="val 16667" name="adj"/>
              </a:avLst>
            </a:prstGeom>
            <a:solidFill>
              <a:srgbClr val="C5D8F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7" name="Google Shape;137;p3"/>
            <p:cNvSpPr txBox="1"/>
            <p:nvPr/>
          </p:nvSpPr>
          <p:spPr>
            <a:xfrm>
              <a:off x="2225545" y="7357756"/>
              <a:ext cx="6483016" cy="1101199"/>
            </a:xfrm>
            <a:prstGeom prst="rect">
              <a:avLst/>
            </a:prstGeom>
            <a:noFill/>
            <a:ln>
              <a:noFill/>
            </a:ln>
          </p:spPr>
          <p:txBody>
            <a:bodyPr anchorCtr="0" anchor="t" bIns="0" lIns="0" spcFirstLastPara="1" rIns="0" wrap="square" tIns="0">
              <a:spAutoFit/>
            </a:bodyPr>
            <a:lstStyle/>
            <a:p>
              <a:pPr indent="0" lvl="0" marL="0" marR="0" rtl="0" algn="ctr">
                <a:lnSpc>
                  <a:spcPct val="115012"/>
                </a:lnSpc>
                <a:spcBef>
                  <a:spcPts val="0"/>
                </a:spcBef>
                <a:spcAft>
                  <a:spcPts val="0"/>
                </a:spcAft>
                <a:buNone/>
              </a:pPr>
              <a:r>
                <a:rPr b="1" i="0" lang="vi-VN" sz="7374" u="none" cap="none" strike="noStrike">
                  <a:solidFill>
                    <a:srgbClr val="43241E"/>
                  </a:solidFill>
                  <a:latin typeface="Saira Extra Condensed"/>
                  <a:ea typeface="Saira Extra Condensed"/>
                  <a:cs typeface="Saira Extra Condensed"/>
                  <a:sym typeface="Saira Extra Condensed"/>
                </a:rPr>
                <a:t>PHÂN CHIA CÔNG VIỆC</a:t>
              </a:r>
              <a:endParaRPr b="1" i="0" sz="7374" u="none" cap="none" strike="noStrike">
                <a:solidFill>
                  <a:srgbClr val="43241E"/>
                </a:solidFill>
                <a:latin typeface="Saira Extra Condensed"/>
                <a:ea typeface="Saira Extra Condensed"/>
                <a:cs typeface="Saira Extra Condensed"/>
                <a:sym typeface="Saira Extra Condensed"/>
              </a:endParaRPr>
            </a:p>
          </p:txBody>
        </p:sp>
      </p:grpSp>
      <p:sp>
        <p:nvSpPr>
          <p:cNvPr id="138" name="Google Shape;138;p3"/>
          <p:cNvSpPr txBox="1"/>
          <p:nvPr/>
        </p:nvSpPr>
        <p:spPr>
          <a:xfrm>
            <a:off x="2928014" y="3818988"/>
            <a:ext cx="126236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vi-VN" sz="3600" u="none" cap="none" strike="noStrike">
                <a:solidFill>
                  <a:schemeClr val="dk1"/>
                </a:solidFill>
                <a:latin typeface="Calibri"/>
                <a:ea typeface="Calibri"/>
                <a:cs typeface="Calibri"/>
                <a:sym typeface="Calibri"/>
              </a:rPr>
              <a:t>1. Huỳnh Hoàng Long: Tìm hiểu đề tài, cùng Khánh làm code</a:t>
            </a:r>
            <a:endParaRPr sz="3600">
              <a:solidFill>
                <a:schemeClr val="dk1"/>
              </a:solidFill>
              <a:latin typeface="Calibri"/>
              <a:ea typeface="Calibri"/>
              <a:cs typeface="Calibri"/>
              <a:sym typeface="Calibri"/>
            </a:endParaRPr>
          </a:p>
        </p:txBody>
      </p:sp>
      <p:sp>
        <p:nvSpPr>
          <p:cNvPr id="139" name="Google Shape;139;p3"/>
          <p:cNvSpPr txBox="1"/>
          <p:nvPr/>
        </p:nvSpPr>
        <p:spPr>
          <a:xfrm>
            <a:off x="2928013" y="5349297"/>
            <a:ext cx="1262368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chemeClr val="dk1"/>
                </a:solidFill>
                <a:latin typeface="Calibri"/>
                <a:ea typeface="Calibri"/>
                <a:cs typeface="Calibri"/>
                <a:sym typeface="Calibri"/>
              </a:rPr>
              <a:t>2. Trịnh Quốc Khánh: Làm video hướng dẫn code và chạy chương trình code</a:t>
            </a:r>
            <a:endParaRPr sz="3600">
              <a:solidFill>
                <a:schemeClr val="dk1"/>
              </a:solidFill>
              <a:latin typeface="Calibri"/>
              <a:ea typeface="Calibri"/>
              <a:cs typeface="Calibri"/>
              <a:sym typeface="Calibri"/>
            </a:endParaRPr>
          </a:p>
        </p:txBody>
      </p:sp>
      <p:sp>
        <p:nvSpPr>
          <p:cNvPr id="140" name="Google Shape;140;p3"/>
          <p:cNvSpPr txBox="1"/>
          <p:nvPr/>
        </p:nvSpPr>
        <p:spPr>
          <a:xfrm>
            <a:off x="2928013" y="7371931"/>
            <a:ext cx="109158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chemeClr val="dk1"/>
                </a:solidFill>
                <a:latin typeface="Calibri"/>
                <a:ea typeface="Calibri"/>
                <a:cs typeface="Calibri"/>
                <a:sym typeface="Calibri"/>
              </a:rPr>
              <a:t>3. Hoàng Văn Lực: Làm powerpoint và báo cáo word</a:t>
            </a:r>
            <a:endParaRPr sz="3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9D8"/>
        </a:solidFill>
      </p:bgPr>
    </p:bg>
    <p:spTree>
      <p:nvGrpSpPr>
        <p:cNvPr id="144" name="Shape 144"/>
        <p:cNvGrpSpPr/>
        <p:nvPr/>
      </p:nvGrpSpPr>
      <p:grpSpPr>
        <a:xfrm>
          <a:off x="0" y="0"/>
          <a:ext cx="0" cy="0"/>
          <a:chOff x="0" y="0"/>
          <a:chExt cx="0" cy="0"/>
        </a:xfrm>
      </p:grpSpPr>
      <p:sp>
        <p:nvSpPr>
          <p:cNvPr id="145" name="Google Shape;145;p4"/>
          <p:cNvSpPr txBox="1"/>
          <p:nvPr/>
        </p:nvSpPr>
        <p:spPr>
          <a:xfrm>
            <a:off x="1661332" y="2190144"/>
            <a:ext cx="4443655" cy="1808187"/>
          </a:xfrm>
          <a:prstGeom prst="rect">
            <a:avLst/>
          </a:prstGeom>
          <a:noFill/>
          <a:ln>
            <a:noFill/>
          </a:ln>
        </p:spPr>
        <p:txBody>
          <a:bodyPr anchorCtr="0" anchor="t" bIns="0" lIns="0" spcFirstLastPara="1" rIns="0" wrap="square" tIns="0">
            <a:spAutoFit/>
          </a:bodyPr>
          <a:lstStyle/>
          <a:p>
            <a:pPr indent="0" lvl="0" marL="0" marR="0" rtl="0" algn="ctr">
              <a:lnSpc>
                <a:spcPct val="116991"/>
              </a:lnSpc>
              <a:spcBef>
                <a:spcPts val="0"/>
              </a:spcBef>
              <a:spcAft>
                <a:spcPts val="0"/>
              </a:spcAft>
              <a:buNone/>
            </a:pPr>
            <a:r>
              <a:rPr b="1" lang="vi-VN" sz="12000">
                <a:solidFill>
                  <a:srgbClr val="43241E"/>
                </a:solidFill>
                <a:latin typeface="Saira Extra Condensed"/>
                <a:ea typeface="Saira Extra Condensed"/>
                <a:cs typeface="Saira Extra Condensed"/>
                <a:sym typeface="Saira Extra Condensed"/>
              </a:rPr>
              <a:t>Đề tài</a:t>
            </a:r>
            <a:endParaRPr/>
          </a:p>
        </p:txBody>
      </p:sp>
      <p:sp>
        <p:nvSpPr>
          <p:cNvPr id="146" name="Google Shape;146;p4"/>
          <p:cNvSpPr/>
          <p:nvPr/>
        </p:nvSpPr>
        <p:spPr>
          <a:xfrm>
            <a:off x="1283712" y="3390900"/>
            <a:ext cx="377620" cy="483002"/>
          </a:xfrm>
          <a:custGeom>
            <a:rect b="b" l="l" r="r" t="t"/>
            <a:pathLst>
              <a:path extrusionOk="0" h="483002" w="377620">
                <a:moveTo>
                  <a:pt x="0" y="0"/>
                </a:moveTo>
                <a:lnTo>
                  <a:pt x="377620" y="0"/>
                </a:lnTo>
                <a:lnTo>
                  <a:pt x="377620" y="483002"/>
                </a:lnTo>
                <a:lnTo>
                  <a:pt x="0" y="483002"/>
                </a:lnTo>
                <a:lnTo>
                  <a:pt x="0" y="0"/>
                </a:lnTo>
                <a:close/>
              </a:path>
            </a:pathLst>
          </a:custGeom>
          <a:blipFill rotWithShape="1">
            <a:blip r:embed="rId3">
              <a:alphaModFix/>
            </a:blip>
            <a:stretch>
              <a:fillRect b="0" l="0" r="0" t="0"/>
            </a:stretch>
          </a:blipFill>
          <a:ln>
            <a:noFill/>
          </a:ln>
        </p:spPr>
      </p:sp>
      <p:sp>
        <p:nvSpPr>
          <p:cNvPr id="147" name="Google Shape;147;p4"/>
          <p:cNvSpPr/>
          <p:nvPr/>
        </p:nvSpPr>
        <p:spPr>
          <a:xfrm>
            <a:off x="5588475" y="1910213"/>
            <a:ext cx="487937" cy="624105"/>
          </a:xfrm>
          <a:custGeom>
            <a:rect b="b" l="l" r="r" t="t"/>
            <a:pathLst>
              <a:path extrusionOk="0" h="624105" w="487937">
                <a:moveTo>
                  <a:pt x="0" y="0"/>
                </a:moveTo>
                <a:lnTo>
                  <a:pt x="487936" y="0"/>
                </a:lnTo>
                <a:lnTo>
                  <a:pt x="487936" y="624105"/>
                </a:lnTo>
                <a:lnTo>
                  <a:pt x="0" y="624105"/>
                </a:lnTo>
                <a:lnTo>
                  <a:pt x="0" y="0"/>
                </a:lnTo>
                <a:close/>
              </a:path>
            </a:pathLst>
          </a:custGeom>
          <a:blipFill rotWithShape="1">
            <a:blip r:embed="rId3">
              <a:alphaModFix/>
            </a:blip>
            <a:stretch>
              <a:fillRect b="0" l="0" r="0" t="0"/>
            </a:stretch>
          </a:blipFill>
          <a:ln>
            <a:noFill/>
          </a:ln>
        </p:spPr>
      </p:sp>
      <p:sp>
        <p:nvSpPr>
          <p:cNvPr id="148" name="Google Shape;148;p4"/>
          <p:cNvSpPr/>
          <p:nvPr/>
        </p:nvSpPr>
        <p:spPr>
          <a:xfrm>
            <a:off x="15720553" y="2667632"/>
            <a:ext cx="333528" cy="426606"/>
          </a:xfrm>
          <a:custGeom>
            <a:rect b="b" l="l" r="r" t="t"/>
            <a:pathLst>
              <a:path extrusionOk="0" h="426606" w="333528">
                <a:moveTo>
                  <a:pt x="0" y="0"/>
                </a:moveTo>
                <a:lnTo>
                  <a:pt x="333528" y="0"/>
                </a:lnTo>
                <a:lnTo>
                  <a:pt x="333528" y="426606"/>
                </a:lnTo>
                <a:lnTo>
                  <a:pt x="0" y="426606"/>
                </a:lnTo>
                <a:lnTo>
                  <a:pt x="0" y="0"/>
                </a:lnTo>
                <a:close/>
              </a:path>
            </a:pathLst>
          </a:custGeom>
          <a:blipFill rotWithShape="1">
            <a:blip r:embed="rId3">
              <a:alphaModFix/>
            </a:blip>
            <a:stretch>
              <a:fillRect b="0" l="0" r="0" t="0"/>
            </a:stretch>
          </a:blipFill>
          <a:ln>
            <a:noFill/>
          </a:ln>
        </p:spPr>
      </p:sp>
      <p:grpSp>
        <p:nvGrpSpPr>
          <p:cNvPr id="149" name="Google Shape;149;p4"/>
          <p:cNvGrpSpPr/>
          <p:nvPr/>
        </p:nvGrpSpPr>
        <p:grpSpPr>
          <a:xfrm>
            <a:off x="-108828" y="-262682"/>
            <a:ext cx="18505655" cy="1120710"/>
            <a:chOff x="0" y="-337543"/>
            <a:chExt cx="24674207" cy="1494281"/>
          </a:xfrm>
        </p:grpSpPr>
        <p:grpSp>
          <p:nvGrpSpPr>
            <p:cNvPr id="150" name="Google Shape;150;p4"/>
            <p:cNvGrpSpPr/>
            <p:nvPr/>
          </p:nvGrpSpPr>
          <p:grpSpPr>
            <a:xfrm>
              <a:off x="0" y="-337543"/>
              <a:ext cx="24674207" cy="1494281"/>
              <a:chOff x="0" y="-66675"/>
              <a:chExt cx="4873917" cy="295166"/>
            </a:xfrm>
          </p:grpSpPr>
          <p:sp>
            <p:nvSpPr>
              <p:cNvPr id="151" name="Google Shape;151;p4"/>
              <p:cNvSpPr/>
              <p:nvPr/>
            </p:nvSpPr>
            <p:spPr>
              <a:xfrm>
                <a:off x="0" y="0"/>
                <a:ext cx="4873917" cy="228491"/>
              </a:xfrm>
              <a:custGeom>
                <a:rect b="b" l="l" r="r" t="t"/>
                <a:pathLst>
                  <a:path extrusionOk="0" h="228491" w="4873917">
                    <a:moveTo>
                      <a:pt x="0" y="0"/>
                    </a:moveTo>
                    <a:lnTo>
                      <a:pt x="4873917" y="0"/>
                    </a:lnTo>
                    <a:lnTo>
                      <a:pt x="4873917" y="228491"/>
                    </a:lnTo>
                    <a:lnTo>
                      <a:pt x="0" y="228491"/>
                    </a:lnTo>
                    <a:close/>
                  </a:path>
                </a:pathLst>
              </a:custGeom>
              <a:solidFill>
                <a:srgbClr val="FFFAF0"/>
              </a:solidFill>
              <a:ln cap="sq" cmpd="sng" w="9525">
                <a:solidFill>
                  <a:srgbClr val="43241E"/>
                </a:solidFill>
                <a:prstDash val="solid"/>
                <a:miter lim="8000"/>
                <a:headEnd len="sm" w="sm" type="none"/>
                <a:tailEnd len="sm" w="sm" type="none"/>
              </a:ln>
            </p:spPr>
          </p:sp>
          <p:sp>
            <p:nvSpPr>
              <p:cNvPr id="152" name="Google Shape;152;p4"/>
              <p:cNvSpPr txBox="1"/>
              <p:nvPr/>
            </p:nvSpPr>
            <p:spPr>
              <a:xfrm>
                <a:off x="0" y="-66675"/>
                <a:ext cx="4873917" cy="292415"/>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lang="vi-VN" sz="3299">
                    <a:solidFill>
                      <a:srgbClr val="43241E"/>
                    </a:solidFill>
                    <a:latin typeface="Saira Extra Condensed"/>
                    <a:ea typeface="Saira Extra Condensed"/>
                    <a:cs typeface="Saira Extra Condensed"/>
                    <a:sym typeface="Saira Extra Condensed"/>
                  </a:rPr>
                  <a:t>QUẢN LÝ TOUR DU LỊCH			 QUẢN LÝ TOUR DU LỊCH				 QUẢN LÝ TOUR DU LỊCH </a:t>
                </a:r>
                <a:endParaRPr/>
              </a:p>
            </p:txBody>
          </p:sp>
        </p:grpSp>
        <p:sp>
          <p:nvSpPr>
            <p:cNvPr id="153" name="Google Shape;153;p4"/>
            <p:cNvSpPr/>
            <p:nvPr/>
          </p:nvSpPr>
          <p:spPr>
            <a:xfrm rot="62212">
              <a:off x="7925900" y="168147"/>
              <a:ext cx="468975" cy="468975"/>
            </a:xfrm>
            <a:custGeom>
              <a:rect b="b" l="l" r="r" t="t"/>
              <a:pathLst>
                <a:path extrusionOk="0" h="468975" w="468975">
                  <a:moveTo>
                    <a:pt x="0" y="0"/>
                  </a:moveTo>
                  <a:lnTo>
                    <a:pt x="468975" y="0"/>
                  </a:lnTo>
                  <a:lnTo>
                    <a:pt x="468975" y="468975"/>
                  </a:lnTo>
                  <a:lnTo>
                    <a:pt x="0" y="468975"/>
                  </a:lnTo>
                  <a:lnTo>
                    <a:pt x="0" y="0"/>
                  </a:lnTo>
                  <a:close/>
                </a:path>
              </a:pathLst>
            </a:custGeom>
            <a:blipFill rotWithShape="1">
              <a:blip r:embed="rId4">
                <a:alphaModFix/>
              </a:blip>
              <a:stretch>
                <a:fillRect b="0" l="0" r="0" t="0"/>
              </a:stretch>
            </a:blipFill>
            <a:ln>
              <a:noFill/>
            </a:ln>
          </p:spPr>
        </p:sp>
        <p:sp>
          <p:nvSpPr>
            <p:cNvPr id="154" name="Google Shape;154;p4"/>
            <p:cNvSpPr/>
            <p:nvPr/>
          </p:nvSpPr>
          <p:spPr>
            <a:xfrm rot="62212">
              <a:off x="15944467" y="168148"/>
              <a:ext cx="468975" cy="468975"/>
            </a:xfrm>
            <a:custGeom>
              <a:rect b="b" l="l" r="r" t="t"/>
              <a:pathLst>
                <a:path extrusionOk="0" h="468975" w="468975">
                  <a:moveTo>
                    <a:pt x="0" y="0"/>
                  </a:moveTo>
                  <a:lnTo>
                    <a:pt x="468975" y="0"/>
                  </a:lnTo>
                  <a:lnTo>
                    <a:pt x="468975" y="468975"/>
                  </a:lnTo>
                  <a:lnTo>
                    <a:pt x="0" y="468975"/>
                  </a:lnTo>
                  <a:lnTo>
                    <a:pt x="0" y="0"/>
                  </a:lnTo>
                  <a:close/>
                </a:path>
              </a:pathLst>
            </a:custGeom>
            <a:blipFill rotWithShape="1">
              <a:blip r:embed="rId4">
                <a:alphaModFix/>
              </a:blip>
              <a:stretch>
                <a:fillRect b="0" l="0" r="0" t="0"/>
              </a:stretch>
            </a:blipFill>
            <a:ln>
              <a:noFill/>
            </a:ln>
          </p:spPr>
        </p:sp>
      </p:grpSp>
      <p:sp>
        <p:nvSpPr>
          <p:cNvPr id="155" name="Google Shape;155;p4"/>
          <p:cNvSpPr txBox="1"/>
          <p:nvPr/>
        </p:nvSpPr>
        <p:spPr>
          <a:xfrm>
            <a:off x="1472522" y="4686300"/>
            <a:ext cx="6315613"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5400">
                <a:solidFill>
                  <a:schemeClr val="dk1"/>
                </a:solidFill>
                <a:latin typeface="Calibri"/>
                <a:ea typeface="Calibri"/>
                <a:cs typeface="Calibri"/>
                <a:sym typeface="Calibri"/>
              </a:rPr>
              <a:t>Xây dựng chương trình quản lý Tour cho công ty du lịch</a:t>
            </a:r>
            <a:endParaRPr b="1" sz="5400">
              <a:solidFill>
                <a:schemeClr val="dk1"/>
              </a:solidFill>
              <a:latin typeface="Calibri"/>
              <a:ea typeface="Calibri"/>
              <a:cs typeface="Calibri"/>
              <a:sym typeface="Calibri"/>
            </a:endParaRPr>
          </a:p>
        </p:txBody>
      </p:sp>
      <p:pic>
        <p:nvPicPr>
          <p:cNvPr descr="Quản lý du lịch là gì? Mô tả công việc của quản lý du lịch" id="156" name="Google Shape;156;p4"/>
          <p:cNvPicPr preferRelativeResize="0"/>
          <p:nvPr/>
        </p:nvPicPr>
        <p:blipFill rotWithShape="1">
          <a:blip r:embed="rId5">
            <a:alphaModFix/>
          </a:blip>
          <a:srcRect b="0" l="0" r="0" t="0"/>
          <a:stretch/>
        </p:blipFill>
        <p:spPr>
          <a:xfrm flipH="1">
            <a:off x="9677400" y="2324100"/>
            <a:ext cx="7239000" cy="6876272"/>
          </a:xfrm>
          <a:prstGeom prst="rect">
            <a:avLst/>
          </a:prstGeom>
          <a:noFill/>
          <a:ln>
            <a:noFill/>
          </a:ln>
        </p:spPr>
      </p:pic>
      <p:sp>
        <p:nvSpPr>
          <p:cNvPr id="157" name="Google Shape;157;p4"/>
          <p:cNvSpPr/>
          <p:nvPr/>
        </p:nvSpPr>
        <p:spPr>
          <a:xfrm>
            <a:off x="13258800" y="8115300"/>
            <a:ext cx="4381500" cy="1843824"/>
          </a:xfrm>
          <a:custGeom>
            <a:rect b="b" l="l" r="r" t="t"/>
            <a:pathLst>
              <a:path extrusionOk="0" h="1078858" w="1997886">
                <a:moveTo>
                  <a:pt x="0" y="0"/>
                </a:moveTo>
                <a:lnTo>
                  <a:pt x="1997886" y="0"/>
                </a:lnTo>
                <a:lnTo>
                  <a:pt x="1997886" y="1078858"/>
                </a:lnTo>
                <a:lnTo>
                  <a:pt x="0" y="107885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9D8"/>
        </a:solidFill>
      </p:bgPr>
    </p:bg>
    <p:spTree>
      <p:nvGrpSpPr>
        <p:cNvPr id="161" name="Shape 161"/>
        <p:cNvGrpSpPr/>
        <p:nvPr/>
      </p:nvGrpSpPr>
      <p:grpSpPr>
        <a:xfrm>
          <a:off x="0" y="0"/>
          <a:ext cx="0" cy="0"/>
          <a:chOff x="0" y="0"/>
          <a:chExt cx="0" cy="0"/>
        </a:xfrm>
      </p:grpSpPr>
      <p:sp>
        <p:nvSpPr>
          <p:cNvPr id="162" name="Google Shape;162;p5"/>
          <p:cNvSpPr/>
          <p:nvPr/>
        </p:nvSpPr>
        <p:spPr>
          <a:xfrm>
            <a:off x="-304800" y="-419100"/>
            <a:ext cx="8229600" cy="11353800"/>
          </a:xfrm>
          <a:prstGeom prst="rect">
            <a:avLst/>
          </a:prstGeom>
          <a:solidFill>
            <a:srgbClr val="FABF8E"/>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5"/>
          <p:cNvSpPr txBox="1"/>
          <p:nvPr/>
        </p:nvSpPr>
        <p:spPr>
          <a:xfrm>
            <a:off x="1299106" y="1200150"/>
            <a:ext cx="5398092" cy="11444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vi-VN" sz="8499">
                <a:solidFill>
                  <a:srgbClr val="43241E"/>
                </a:solidFill>
                <a:latin typeface="Saira Extra Condensed"/>
                <a:ea typeface="Saira Extra Condensed"/>
                <a:cs typeface="Saira Extra Condensed"/>
                <a:sym typeface="Saira Extra Condensed"/>
              </a:rPr>
              <a:t>Nội dung chính</a:t>
            </a:r>
            <a:endParaRPr b="1" sz="8499">
              <a:solidFill>
                <a:srgbClr val="43241E"/>
              </a:solidFill>
              <a:latin typeface="Saira Extra Condensed"/>
              <a:ea typeface="Saira Extra Condensed"/>
              <a:cs typeface="Saira Extra Condensed"/>
              <a:sym typeface="Saira Extra Condensed"/>
            </a:endParaRPr>
          </a:p>
        </p:txBody>
      </p:sp>
      <p:sp>
        <p:nvSpPr>
          <p:cNvPr id="164" name="Google Shape;164;p5"/>
          <p:cNvSpPr/>
          <p:nvPr/>
        </p:nvSpPr>
        <p:spPr>
          <a:xfrm>
            <a:off x="1972798" y="3963880"/>
            <a:ext cx="4724400" cy="5029200"/>
          </a:xfrm>
          <a:custGeom>
            <a:rect b="b" l="l" r="r" t="t"/>
            <a:pathLst>
              <a:path extrusionOk="0" h="1642377" w="1921931">
                <a:moveTo>
                  <a:pt x="0" y="0"/>
                </a:moveTo>
                <a:lnTo>
                  <a:pt x="1921931" y="0"/>
                </a:lnTo>
                <a:lnTo>
                  <a:pt x="1921931" y="1642377"/>
                </a:lnTo>
                <a:lnTo>
                  <a:pt x="0" y="1642377"/>
                </a:lnTo>
                <a:lnTo>
                  <a:pt x="0" y="0"/>
                </a:lnTo>
                <a:close/>
              </a:path>
            </a:pathLst>
          </a:custGeom>
          <a:blipFill rotWithShape="1">
            <a:blip r:embed="rId3">
              <a:alphaModFix/>
            </a:blip>
            <a:stretch>
              <a:fillRect b="0" l="0" r="0" t="0"/>
            </a:stretch>
          </a:blipFill>
          <a:ln>
            <a:noFill/>
          </a:ln>
        </p:spPr>
      </p:sp>
      <p:sp>
        <p:nvSpPr>
          <p:cNvPr id="165" name="Google Shape;165;p5"/>
          <p:cNvSpPr/>
          <p:nvPr/>
        </p:nvSpPr>
        <p:spPr>
          <a:xfrm>
            <a:off x="8732520" y="422060"/>
            <a:ext cx="9083040" cy="1522520"/>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4000">
                <a:solidFill>
                  <a:srgbClr val="002060"/>
                </a:solidFill>
                <a:latin typeface="Saira Extra Condensed"/>
                <a:ea typeface="Saira Extra Condensed"/>
                <a:cs typeface="Saira Extra Condensed"/>
                <a:sym typeface="Saira Extra Condensed"/>
              </a:rPr>
              <a:t>1. Tổng quan đề tài</a:t>
            </a:r>
            <a:endParaRPr b="1" sz="4000">
              <a:solidFill>
                <a:srgbClr val="002060"/>
              </a:solidFill>
              <a:latin typeface="Saira Extra Condensed"/>
              <a:ea typeface="Saira Extra Condensed"/>
              <a:cs typeface="Saira Extra Condensed"/>
              <a:sym typeface="Saira Extra Condensed"/>
            </a:endParaRPr>
          </a:p>
        </p:txBody>
      </p:sp>
      <p:sp>
        <p:nvSpPr>
          <p:cNvPr id="166" name="Google Shape;166;p5"/>
          <p:cNvSpPr/>
          <p:nvPr/>
        </p:nvSpPr>
        <p:spPr>
          <a:xfrm>
            <a:off x="8732520" y="2441360"/>
            <a:ext cx="9083040" cy="1522520"/>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4000">
                <a:solidFill>
                  <a:srgbClr val="002060"/>
                </a:solidFill>
                <a:latin typeface="Saira Extra Condensed"/>
                <a:ea typeface="Saira Extra Condensed"/>
                <a:cs typeface="Saira Extra Condensed"/>
                <a:sym typeface="Saira Extra Condensed"/>
              </a:rPr>
              <a:t>2. Thực trạng nghiên cứu đề tài</a:t>
            </a:r>
            <a:endParaRPr b="1" sz="4000">
              <a:solidFill>
                <a:srgbClr val="002060"/>
              </a:solidFill>
              <a:latin typeface="Saira Extra Condensed"/>
              <a:ea typeface="Saira Extra Condensed"/>
              <a:cs typeface="Saira Extra Condensed"/>
              <a:sym typeface="Saira Extra Condensed"/>
            </a:endParaRPr>
          </a:p>
        </p:txBody>
      </p:sp>
      <p:sp>
        <p:nvSpPr>
          <p:cNvPr id="167" name="Google Shape;167;p5"/>
          <p:cNvSpPr/>
          <p:nvPr/>
        </p:nvSpPr>
        <p:spPr>
          <a:xfrm>
            <a:off x="8732520" y="4459180"/>
            <a:ext cx="9083040" cy="1522520"/>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4000">
                <a:solidFill>
                  <a:srgbClr val="002060"/>
                </a:solidFill>
                <a:latin typeface="Saira Extra Condensed"/>
                <a:ea typeface="Saira Extra Condensed"/>
                <a:cs typeface="Saira Extra Condensed"/>
                <a:sym typeface="Saira Extra Condensed"/>
              </a:rPr>
              <a:t>3. Giới thiệu công cụ và công nghệ của phần mềm</a:t>
            </a:r>
            <a:endParaRPr b="1" sz="4000">
              <a:solidFill>
                <a:srgbClr val="002060"/>
              </a:solidFill>
              <a:latin typeface="Saira Extra Condensed"/>
              <a:ea typeface="Saira Extra Condensed"/>
              <a:cs typeface="Saira Extra Condensed"/>
              <a:sym typeface="Saira Extra Condensed"/>
            </a:endParaRPr>
          </a:p>
        </p:txBody>
      </p:sp>
      <p:sp>
        <p:nvSpPr>
          <p:cNvPr id="168" name="Google Shape;168;p5"/>
          <p:cNvSpPr/>
          <p:nvPr/>
        </p:nvSpPr>
        <p:spPr>
          <a:xfrm>
            <a:off x="8732520" y="6478480"/>
            <a:ext cx="9083040" cy="1522520"/>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4000">
                <a:solidFill>
                  <a:srgbClr val="002060"/>
                </a:solidFill>
                <a:latin typeface="Saira Extra Condensed"/>
                <a:ea typeface="Saira Extra Condensed"/>
                <a:cs typeface="Saira Extra Condensed"/>
                <a:sym typeface="Saira Extra Condensed"/>
              </a:rPr>
              <a:t>4.Phân tích hệ thống</a:t>
            </a:r>
            <a:endParaRPr b="1" sz="4000">
              <a:solidFill>
                <a:srgbClr val="002060"/>
              </a:solidFill>
              <a:latin typeface="Saira Extra Condensed"/>
              <a:ea typeface="Saira Extra Condensed"/>
              <a:cs typeface="Saira Extra Condensed"/>
              <a:sym typeface="Saira Extra Condensed"/>
            </a:endParaRPr>
          </a:p>
        </p:txBody>
      </p:sp>
      <p:sp>
        <p:nvSpPr>
          <p:cNvPr id="169" name="Google Shape;169;p5"/>
          <p:cNvSpPr/>
          <p:nvPr/>
        </p:nvSpPr>
        <p:spPr>
          <a:xfrm>
            <a:off x="8747760" y="8497780"/>
            <a:ext cx="9083040" cy="1522520"/>
          </a:xfrm>
          <a:prstGeom prst="roundRect">
            <a:avLst>
              <a:gd fmla="val 16667" name="adj"/>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vi-VN" sz="4000">
                <a:solidFill>
                  <a:srgbClr val="002060"/>
                </a:solidFill>
                <a:latin typeface="Saira Extra Condensed"/>
                <a:ea typeface="Saira Extra Condensed"/>
                <a:cs typeface="Saira Extra Condensed"/>
                <a:sym typeface="Saira Extra Condensed"/>
              </a:rPr>
              <a:t>5. Biểu đồ thực hiện chức năng</a:t>
            </a:r>
            <a:endParaRPr b="1" sz="4000">
              <a:solidFill>
                <a:srgbClr val="002060"/>
              </a:solidFill>
              <a:latin typeface="Saira Extra Condensed"/>
              <a:ea typeface="Saira Extra Condensed"/>
              <a:cs typeface="Saira Extra Condensed"/>
              <a:sym typeface="Saira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5F1"/>
        </a:solidFill>
      </p:bgPr>
    </p:bg>
    <p:spTree>
      <p:nvGrpSpPr>
        <p:cNvPr id="174" name="Shape 174"/>
        <p:cNvGrpSpPr/>
        <p:nvPr/>
      </p:nvGrpSpPr>
      <p:grpSpPr>
        <a:xfrm>
          <a:off x="0" y="0"/>
          <a:ext cx="0" cy="0"/>
          <a:chOff x="0" y="0"/>
          <a:chExt cx="0" cy="0"/>
        </a:xfrm>
      </p:grpSpPr>
      <p:pic>
        <p:nvPicPr>
          <p:cNvPr descr="Kinh nghiệm du lịch PHÚ QUỐC 2024 từ A-Z: lưu trú, ăn chơi, đặc sản... mới  nhất" id="175" name="Google Shape;175;p6"/>
          <p:cNvPicPr preferRelativeResize="0"/>
          <p:nvPr/>
        </p:nvPicPr>
        <p:blipFill rotWithShape="1">
          <a:blip r:embed="rId3">
            <a:alphaModFix/>
          </a:blip>
          <a:srcRect b="0" l="0" r="0" t="0"/>
          <a:stretch/>
        </p:blipFill>
        <p:spPr>
          <a:xfrm>
            <a:off x="-1295400" y="-723900"/>
            <a:ext cx="20590933" cy="11582400"/>
          </a:xfrm>
          <a:prstGeom prst="rect">
            <a:avLst/>
          </a:prstGeom>
          <a:noFill/>
          <a:ln>
            <a:noFill/>
          </a:ln>
        </p:spPr>
      </p:pic>
      <p:sp>
        <p:nvSpPr>
          <p:cNvPr id="176" name="Google Shape;176;p6"/>
          <p:cNvSpPr/>
          <p:nvPr/>
        </p:nvSpPr>
        <p:spPr>
          <a:xfrm>
            <a:off x="-8534400" y="0"/>
            <a:ext cx="7239000" cy="10287000"/>
          </a:xfrm>
          <a:prstGeom prst="rect">
            <a:avLst/>
          </a:prstGeom>
          <a:solidFill>
            <a:schemeClr val="lt1">
              <a:alpha val="6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6"/>
          <p:cNvSpPr txBox="1"/>
          <p:nvPr/>
        </p:nvSpPr>
        <p:spPr>
          <a:xfrm>
            <a:off x="-7810500" y="571500"/>
            <a:ext cx="60960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7200">
                <a:solidFill>
                  <a:schemeClr val="dk1"/>
                </a:solidFill>
                <a:latin typeface="Calibri"/>
                <a:ea typeface="Calibri"/>
                <a:cs typeface="Calibri"/>
                <a:sym typeface="Calibri"/>
              </a:rPr>
              <a:t>TỔNG QUAN ĐỀ TÀI</a:t>
            </a:r>
            <a:endParaRPr b="1" sz="7200">
              <a:solidFill>
                <a:schemeClr val="dk1"/>
              </a:solidFill>
              <a:latin typeface="Calibri"/>
              <a:ea typeface="Calibri"/>
              <a:cs typeface="Calibri"/>
              <a:sym typeface="Calibri"/>
            </a:endParaRPr>
          </a:p>
        </p:txBody>
      </p:sp>
      <p:sp>
        <p:nvSpPr>
          <p:cNvPr id="178" name="Google Shape;178;p6"/>
          <p:cNvSpPr/>
          <p:nvPr/>
        </p:nvSpPr>
        <p:spPr>
          <a:xfrm>
            <a:off x="-8229600" y="3360479"/>
            <a:ext cx="6515100" cy="6124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rgbClr val="081C36"/>
                </a:solidFill>
                <a:latin typeface="Quattrocento Sans"/>
                <a:ea typeface="Quattrocento Sans"/>
                <a:cs typeface="Quattrocento Sans"/>
                <a:sym typeface="Quattrocento Sans"/>
              </a:rPr>
              <a:t>Quản lý tour du lịch là một đề tài đã được thực hiện rất nhiều với các bài toán quản lý. Việc đưa các phần mềm vào quản lý là rất hữu ích, vì phần mềm mang lại hiệu quả rất cao khi chúng ta chỉ cần bỏ một ít thời gian ra thao tác phần mềm sẽ quản lý và lưu trữ thông tin và dữ liệu đạt hiệu quả cao tiện lợi nhanh chóng và không bị sai sót.</a:t>
            </a:r>
            <a:endParaRPr/>
          </a:p>
          <a:p>
            <a:pPr indent="0" lvl="0" marL="0" marR="0" rtl="0" algn="l">
              <a:spcBef>
                <a:spcPts val="0"/>
              </a:spcBef>
              <a:spcAft>
                <a:spcPts val="0"/>
              </a:spcAft>
              <a:buNone/>
            </a:pPr>
            <a:r>
              <a:t/>
            </a:r>
            <a:endParaRPr sz="2800">
              <a:solidFill>
                <a:srgbClr val="081C36"/>
              </a:solidFill>
              <a:latin typeface="Quattrocento Sans"/>
              <a:ea typeface="Quattrocento Sans"/>
              <a:cs typeface="Quattrocento Sans"/>
              <a:sym typeface="Quattrocento Sans"/>
            </a:endParaRPr>
          </a:p>
          <a:p>
            <a:pPr indent="0" lvl="0" marL="0" marR="0" rtl="0" algn="l">
              <a:spcBef>
                <a:spcPts val="0"/>
              </a:spcBef>
              <a:spcAft>
                <a:spcPts val="0"/>
              </a:spcAft>
              <a:buNone/>
            </a:pPr>
            <a:r>
              <a:rPr lang="vi-VN" sz="2800">
                <a:solidFill>
                  <a:srgbClr val="081C36"/>
                </a:solidFill>
                <a:latin typeface="Quattrocento Sans"/>
                <a:ea typeface="Quattrocento Sans"/>
                <a:cs typeface="Quattrocento Sans"/>
                <a:sym typeface="Quattrocento Sans"/>
              </a:rPr>
              <a:t>Trong phạm vi báo cáo của nhóm em đề cập đến các vấn đề quản lý tour du lịch ở các địa điểm như du lịch Đà Lạt, Du lịch Nha Trang, Du lịch Phú Quốc...</a:t>
            </a:r>
            <a:endParaRPr sz="2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5F1"/>
        </a:solidFill>
      </p:bgPr>
    </p:bg>
    <p:spTree>
      <p:nvGrpSpPr>
        <p:cNvPr id="183" name="Shape 183"/>
        <p:cNvGrpSpPr/>
        <p:nvPr/>
      </p:nvGrpSpPr>
      <p:grpSpPr>
        <a:xfrm>
          <a:off x="0" y="0"/>
          <a:ext cx="0" cy="0"/>
          <a:chOff x="0" y="0"/>
          <a:chExt cx="0" cy="0"/>
        </a:xfrm>
      </p:grpSpPr>
      <p:pic>
        <p:nvPicPr>
          <p:cNvPr descr="Kinh nghiệm du lịch PHÚ QUỐC 2024 từ A-Z: lưu trú, ăn chơi, đặc sản... mới  nhất" id="184" name="Google Shape;184;p7"/>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85" name="Google Shape;185;p7"/>
          <p:cNvSpPr/>
          <p:nvPr/>
        </p:nvSpPr>
        <p:spPr>
          <a:xfrm>
            <a:off x="15240" y="22860"/>
            <a:ext cx="7239000" cy="10287000"/>
          </a:xfrm>
          <a:prstGeom prst="rect">
            <a:avLst/>
          </a:prstGeom>
          <a:solidFill>
            <a:schemeClr val="lt1">
              <a:alpha val="6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7"/>
          <p:cNvSpPr txBox="1"/>
          <p:nvPr/>
        </p:nvSpPr>
        <p:spPr>
          <a:xfrm>
            <a:off x="533400" y="1181100"/>
            <a:ext cx="535686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vi-VN" sz="5400">
                <a:solidFill>
                  <a:schemeClr val="dk1"/>
                </a:solidFill>
                <a:latin typeface="Calibri"/>
                <a:ea typeface="Calibri"/>
                <a:cs typeface="Calibri"/>
                <a:sym typeface="Calibri"/>
              </a:rPr>
              <a:t>TỔNG QUAN ĐỀ TÀI</a:t>
            </a:r>
            <a:endParaRPr b="1" sz="5400">
              <a:solidFill>
                <a:schemeClr val="dk1"/>
              </a:solidFill>
              <a:latin typeface="Calibri"/>
              <a:ea typeface="Calibri"/>
              <a:cs typeface="Calibri"/>
              <a:sym typeface="Calibri"/>
            </a:endParaRPr>
          </a:p>
        </p:txBody>
      </p:sp>
      <p:sp>
        <p:nvSpPr>
          <p:cNvPr id="187" name="Google Shape;187;p7"/>
          <p:cNvSpPr/>
          <p:nvPr/>
        </p:nvSpPr>
        <p:spPr>
          <a:xfrm>
            <a:off x="320040" y="3383339"/>
            <a:ext cx="6515100" cy="6124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rgbClr val="081C36"/>
                </a:solidFill>
                <a:latin typeface="Quattrocento Sans"/>
                <a:ea typeface="Quattrocento Sans"/>
                <a:cs typeface="Quattrocento Sans"/>
                <a:sym typeface="Quattrocento Sans"/>
              </a:rPr>
              <a:t>Quản lý tour du lịch là một đề tài đã được thực hiện rất nhiều với các bài toán quản lý. Việc đưa các phần mềm vào quản lý là rất hữu ích, vì phần mềm mang lại hiệu quả rất cao khi chúng ta chỉ cần bỏ một ít thời gian ra thao tác phần mềm sẽ quản lý và lưu trữ thông tin và dữ liệu đạt hiệu quả cao tiện lợi nhanh chóng và không bị sai sót.</a:t>
            </a:r>
            <a:endParaRPr/>
          </a:p>
          <a:p>
            <a:pPr indent="0" lvl="0" marL="0" marR="0" rtl="0" algn="l">
              <a:spcBef>
                <a:spcPts val="0"/>
              </a:spcBef>
              <a:spcAft>
                <a:spcPts val="0"/>
              </a:spcAft>
              <a:buNone/>
            </a:pPr>
            <a:r>
              <a:t/>
            </a:r>
            <a:endParaRPr sz="2800">
              <a:solidFill>
                <a:srgbClr val="081C36"/>
              </a:solidFill>
              <a:latin typeface="Quattrocento Sans"/>
              <a:ea typeface="Quattrocento Sans"/>
              <a:cs typeface="Quattrocento Sans"/>
              <a:sym typeface="Quattrocento Sans"/>
            </a:endParaRPr>
          </a:p>
          <a:p>
            <a:pPr indent="0" lvl="0" marL="0" marR="0" rtl="0" algn="l">
              <a:spcBef>
                <a:spcPts val="0"/>
              </a:spcBef>
              <a:spcAft>
                <a:spcPts val="0"/>
              </a:spcAft>
              <a:buNone/>
            </a:pPr>
            <a:r>
              <a:rPr lang="vi-VN" sz="2800">
                <a:solidFill>
                  <a:srgbClr val="081C36"/>
                </a:solidFill>
                <a:latin typeface="Quattrocento Sans"/>
                <a:ea typeface="Quattrocento Sans"/>
                <a:cs typeface="Quattrocento Sans"/>
                <a:sym typeface="Quattrocento Sans"/>
              </a:rPr>
              <a:t>Trong phạm vi báo cáo của nhóm em đề cập đến các vấn đề quản lý tour du lịch ở các địa điểm như du lịch Đà Lạt, Du lịch Nha Trang, Du lịch Phú Quốc...</a:t>
            </a:r>
            <a:endParaRPr sz="2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64705"/>
          </a:schemeClr>
        </a:solidFill>
      </p:bgPr>
    </p:bg>
    <p:spTree>
      <p:nvGrpSpPr>
        <p:cNvPr id="191" name="Shape 191"/>
        <p:cNvGrpSpPr/>
        <p:nvPr/>
      </p:nvGrpSpPr>
      <p:grpSpPr>
        <a:xfrm>
          <a:off x="0" y="0"/>
          <a:ext cx="0" cy="0"/>
          <a:chOff x="0" y="0"/>
          <a:chExt cx="0" cy="0"/>
        </a:xfrm>
      </p:grpSpPr>
      <p:pic>
        <p:nvPicPr>
          <p:cNvPr descr="Lợi ích phần mềm quản lý du lịch dành cho doanh nghiệp" id="192" name="Google Shape;192;p8"/>
          <p:cNvPicPr preferRelativeResize="0"/>
          <p:nvPr/>
        </p:nvPicPr>
        <p:blipFill rotWithShape="1">
          <a:blip r:embed="rId3">
            <a:alphaModFix/>
          </a:blip>
          <a:srcRect b="0" l="0" r="0" t="0"/>
          <a:stretch/>
        </p:blipFill>
        <p:spPr>
          <a:xfrm>
            <a:off x="-2374995" y="-1333500"/>
            <a:ext cx="21795081" cy="12725400"/>
          </a:xfrm>
          <a:prstGeom prst="rect">
            <a:avLst/>
          </a:prstGeom>
          <a:noFill/>
          <a:ln>
            <a:noFill/>
          </a:ln>
        </p:spPr>
      </p:pic>
      <p:sp>
        <p:nvSpPr>
          <p:cNvPr id="193" name="Google Shape;193;p8"/>
          <p:cNvSpPr/>
          <p:nvPr/>
        </p:nvSpPr>
        <p:spPr>
          <a:xfrm>
            <a:off x="18973800" y="-876300"/>
            <a:ext cx="9829800" cy="13563600"/>
          </a:xfrm>
          <a:prstGeom prst="rect">
            <a:avLst/>
          </a:prstGeom>
          <a:solidFill>
            <a:schemeClr val="lt1">
              <a:alpha val="6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8"/>
          <p:cNvSpPr txBox="1"/>
          <p:nvPr/>
        </p:nvSpPr>
        <p:spPr>
          <a:xfrm>
            <a:off x="19735800" y="876300"/>
            <a:ext cx="739140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vi-VN" sz="5400">
                <a:solidFill>
                  <a:schemeClr val="dk1"/>
                </a:solidFill>
                <a:latin typeface="Calibri"/>
                <a:ea typeface="Calibri"/>
                <a:cs typeface="Calibri"/>
                <a:sym typeface="Calibri"/>
              </a:rPr>
              <a:t>THỰC TRẠNG NGHIÊN CỨU ĐỀ TÀI</a:t>
            </a:r>
            <a:endParaRPr b="1" sz="5400">
              <a:solidFill>
                <a:schemeClr val="dk1"/>
              </a:solidFill>
              <a:latin typeface="Calibri"/>
              <a:ea typeface="Calibri"/>
              <a:cs typeface="Calibri"/>
              <a:sym typeface="Calibri"/>
            </a:endParaRPr>
          </a:p>
        </p:txBody>
      </p:sp>
      <p:sp>
        <p:nvSpPr>
          <p:cNvPr id="195" name="Google Shape;195;p8"/>
          <p:cNvSpPr txBox="1"/>
          <p:nvPr/>
        </p:nvSpPr>
        <p:spPr>
          <a:xfrm>
            <a:off x="19735800" y="2933700"/>
            <a:ext cx="7391400" cy="74174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chemeClr val="dk1"/>
                </a:solidFill>
                <a:latin typeface="Calibri"/>
                <a:ea typeface="Calibri"/>
                <a:cs typeface="Calibri"/>
                <a:sym typeface="Calibri"/>
              </a:rPr>
              <a:t>Với sự phát triển mạnh mẽ của cách mạng số và cuộc đổi mới 4.0 được áp dụng mạnh vào các ngành dịch vụ để thay đổi cách làm truyền thống để tối ưu hoá công việc. Trong lĩnh vực quản lý tour du lịch việc điều chỉnh và bổ sung thông tin cững gặp rất nhiều khó khăn và khó điều chỉnh trong việc sắp xếp tour, mất nhiều thời gian tìm kiếm và sửa đổi, độ chính xác không cao. </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vi-VN" sz="2800">
                <a:solidFill>
                  <a:schemeClr val="dk1"/>
                </a:solidFill>
                <a:latin typeface="Calibri"/>
                <a:ea typeface="Calibri"/>
                <a:cs typeface="Calibri"/>
                <a:sym typeface="Calibri"/>
              </a:rPr>
              <a:t>Do đó hiện đại hoá các hoạt động của công ty và Quản Lý Tour du lịch ngày càng cấp thiết hơn. Việc ứng dụng vào công tác quản lý giúp cho các nhân viên không còn phải thao tác thủ công , nâng cao hiệu quả công việc, tiết kiệm thời gian, nhân viên trực cho công ty</a:t>
            </a:r>
            <a:endParaRPr sz="2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64705"/>
          </a:schemeClr>
        </a:solidFill>
      </p:bgPr>
    </p:bg>
    <p:spTree>
      <p:nvGrpSpPr>
        <p:cNvPr id="199" name="Shape 199"/>
        <p:cNvGrpSpPr/>
        <p:nvPr/>
      </p:nvGrpSpPr>
      <p:grpSpPr>
        <a:xfrm>
          <a:off x="0" y="0"/>
          <a:ext cx="0" cy="0"/>
          <a:chOff x="0" y="0"/>
          <a:chExt cx="0" cy="0"/>
        </a:xfrm>
      </p:grpSpPr>
      <p:pic>
        <p:nvPicPr>
          <p:cNvPr descr="Lợi ích phần mềm quản lý du lịch dành cho doanh nghiệp" id="200" name="Google Shape;200;p9"/>
          <p:cNvPicPr preferRelativeResize="0"/>
          <p:nvPr/>
        </p:nvPicPr>
        <p:blipFill rotWithShape="1">
          <a:blip r:embed="rId3">
            <a:alphaModFix/>
          </a:blip>
          <a:srcRect b="0" l="0" r="0" t="0"/>
          <a:stretch/>
        </p:blipFill>
        <p:spPr>
          <a:xfrm>
            <a:off x="0" y="0"/>
            <a:ext cx="18389600" cy="10287000"/>
          </a:xfrm>
          <a:prstGeom prst="rect">
            <a:avLst/>
          </a:prstGeom>
          <a:noFill/>
          <a:ln>
            <a:noFill/>
          </a:ln>
        </p:spPr>
      </p:pic>
      <p:sp>
        <p:nvSpPr>
          <p:cNvPr id="201" name="Google Shape;201;p9"/>
          <p:cNvSpPr/>
          <p:nvPr/>
        </p:nvSpPr>
        <p:spPr>
          <a:xfrm>
            <a:off x="9829800" y="-1104900"/>
            <a:ext cx="9829800" cy="13563600"/>
          </a:xfrm>
          <a:prstGeom prst="rect">
            <a:avLst/>
          </a:prstGeom>
          <a:solidFill>
            <a:schemeClr val="lt1">
              <a:alpha val="6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9"/>
          <p:cNvSpPr txBox="1"/>
          <p:nvPr/>
        </p:nvSpPr>
        <p:spPr>
          <a:xfrm>
            <a:off x="10591800" y="647700"/>
            <a:ext cx="739140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vi-VN" sz="5400">
                <a:solidFill>
                  <a:schemeClr val="dk1"/>
                </a:solidFill>
                <a:latin typeface="Calibri"/>
                <a:ea typeface="Calibri"/>
                <a:cs typeface="Calibri"/>
                <a:sym typeface="Calibri"/>
              </a:rPr>
              <a:t>THỰC TRẠNG NGHIÊN CỨU ĐỀ TÀI</a:t>
            </a:r>
            <a:endParaRPr b="1" sz="5400">
              <a:solidFill>
                <a:schemeClr val="dk1"/>
              </a:solidFill>
              <a:latin typeface="Calibri"/>
              <a:ea typeface="Calibri"/>
              <a:cs typeface="Calibri"/>
              <a:sym typeface="Calibri"/>
            </a:endParaRPr>
          </a:p>
        </p:txBody>
      </p:sp>
      <p:sp>
        <p:nvSpPr>
          <p:cNvPr id="203" name="Google Shape;203;p9"/>
          <p:cNvSpPr txBox="1"/>
          <p:nvPr/>
        </p:nvSpPr>
        <p:spPr>
          <a:xfrm>
            <a:off x="10591800" y="2705100"/>
            <a:ext cx="7391400" cy="74174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chemeClr val="dk1"/>
                </a:solidFill>
                <a:latin typeface="Calibri"/>
                <a:ea typeface="Calibri"/>
                <a:cs typeface="Calibri"/>
                <a:sym typeface="Calibri"/>
              </a:rPr>
              <a:t>Với sự phát triển mạnh mẽ của cách mạng số và cuộc đổi mới 4.0 được áp dụng mạnh vào các ngành dịch vụ để thay đổi cách làm truyền thống để tối ưu hoá công việc. Trong lĩnh vực quản lý tour du lịch việc điều chỉnh và bổ sung thông tin cững gặp rất nhiều khó khăn và khó điều chỉnh trong việc sắp xếp tour, mất nhiều thời gian tìm kiếm và sửa đổi, độ chính xác không cao. </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vi-VN" sz="2800">
                <a:solidFill>
                  <a:schemeClr val="dk1"/>
                </a:solidFill>
                <a:latin typeface="Calibri"/>
                <a:ea typeface="Calibri"/>
                <a:cs typeface="Calibri"/>
                <a:sym typeface="Calibri"/>
              </a:rPr>
              <a:t>Do đó hiện đại hoá các hoạt động của công ty và Quản Lý Tour du lịch ngày càng cấp thiết hơn. Việc ứng dụng vào công tác quản lý giúp cho các nhân viên không còn phải thao tác thủ công , nâng cao hiệu quả công việc, tiết kiệm thời gian, nhân viên trực cho công ty</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